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90" r:id="rId5"/>
    <p:sldId id="291" r:id="rId6"/>
    <p:sldId id="319" r:id="rId7"/>
    <p:sldId id="259" r:id="rId8"/>
    <p:sldId id="264" r:id="rId9"/>
    <p:sldId id="268" r:id="rId10"/>
    <p:sldId id="320" r:id="rId11"/>
    <p:sldId id="270" r:id="rId12"/>
    <p:sldId id="274" r:id="rId13"/>
    <p:sldId id="262" r:id="rId14"/>
    <p:sldId id="279" r:id="rId15"/>
    <p:sldId id="280" r:id="rId16"/>
    <p:sldId id="278" r:id="rId17"/>
    <p:sldId id="281" r:id="rId18"/>
    <p:sldId id="325" r:id="rId19"/>
    <p:sldId id="326" r:id="rId20"/>
    <p:sldId id="282" r:id="rId21"/>
    <p:sldId id="283" r:id="rId22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2061" autoAdjust="0"/>
  </p:normalViewPr>
  <p:slideViewPr>
    <p:cSldViewPr snapToGrid="0">
      <p:cViewPr varScale="1">
        <p:scale>
          <a:sx n="109" d="100"/>
          <a:sy n="109" d="100"/>
        </p:scale>
        <p:origin x="171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831E10-3AD2-463F-AF46-2B135736E2CE}" type="datetimeFigureOut">
              <a:rPr lang="zh-CN" altLang="en-US" smtClean="0"/>
              <a:t>2018/8/25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1EA628-8483-4511-A80F-A95AB672F5E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学习国内顶级</a:t>
            </a:r>
            <a:r>
              <a:rPr lang="en-US" altLang="zh-CN" dirty="0"/>
              <a:t>SEO</a:t>
            </a:r>
            <a:r>
              <a:rPr lang="zh-CN" altLang="en-US" dirty="0"/>
              <a:t>技术，请加</a:t>
            </a:r>
            <a:r>
              <a:rPr lang="en-US" altLang="zh-CN" dirty="0"/>
              <a:t>QQ</a:t>
            </a:r>
            <a:r>
              <a:rPr lang="zh-CN" altLang="en-US" dirty="0"/>
              <a:t>：</a:t>
            </a:r>
          </a:p>
          <a:p>
            <a:r>
              <a:rPr lang="en-US" altLang="zh-CN" dirty="0"/>
              <a:t>QQ</a:t>
            </a:r>
            <a:r>
              <a:rPr lang="zh-CN" altLang="en-US" dirty="0"/>
              <a:t>：</a:t>
            </a:r>
            <a:r>
              <a:rPr lang="en-US" altLang="zh-CN" dirty="0"/>
              <a:t>55816657</a:t>
            </a:r>
          </a:p>
          <a:p>
            <a:r>
              <a:rPr lang="zh-CN" altLang="en-US" dirty="0"/>
              <a:t>微信：</a:t>
            </a:r>
            <a:r>
              <a:rPr lang="en-US" altLang="zh-CN" dirty="0"/>
              <a:t>tuiedu</a:t>
            </a:r>
          </a:p>
          <a:p>
            <a:r>
              <a:rPr lang="en-US" altLang="zh-CN" dirty="0"/>
              <a:t>http://www.tuiedu.com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1EA628-8483-4511-A80F-A95AB672F5EB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1EA628-8483-4511-A80F-A95AB672F5EB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1EA628-8483-4511-A80F-A95AB672F5EB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1EA628-8483-4511-A80F-A95AB672F5EB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1EA628-8483-4511-A80F-A95AB672F5EB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1EA628-8483-4511-A80F-A95AB672F5EB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1EA628-8483-4511-A80F-A95AB672F5EB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1EA628-8483-4511-A80F-A95AB672F5EB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1EA628-8483-4511-A80F-A95AB672F5EB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1EA628-8483-4511-A80F-A95AB672F5EB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1EA628-8483-4511-A80F-A95AB672F5EB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1EA628-8483-4511-A80F-A95AB672F5EB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1EA628-8483-4511-A80F-A95AB672F5EB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如需定制请添加设计师：</a:t>
            </a:r>
          </a:p>
          <a:p>
            <a:r>
              <a:rPr lang="en-US" altLang="zh-CN" dirty="0"/>
              <a:t>QQ</a:t>
            </a:r>
            <a:r>
              <a:rPr lang="zh-CN" altLang="en-US" dirty="0"/>
              <a:t>：</a:t>
            </a:r>
            <a:r>
              <a:rPr lang="en-US" altLang="zh-CN" dirty="0"/>
              <a:t>398896031</a:t>
            </a:r>
          </a:p>
          <a:p>
            <a:r>
              <a:rPr lang="zh-CN" altLang="en-US" dirty="0"/>
              <a:t>微信：</a:t>
            </a:r>
            <a:r>
              <a:rPr lang="en-US" altLang="zh-CN" dirty="0"/>
              <a:t>deng398896031</a:t>
            </a:r>
          </a:p>
          <a:p>
            <a:r>
              <a:rPr lang="zh-CN" altLang="en-US" dirty="0"/>
              <a:t>验证验证：</a:t>
            </a:r>
            <a:r>
              <a:rPr lang="en-US" altLang="zh-CN" dirty="0"/>
              <a:t>《 </a:t>
            </a:r>
            <a:r>
              <a:rPr lang="zh-CN" altLang="en-US" dirty="0"/>
              <a:t>定制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  <a:r>
              <a:rPr lang="en-US" altLang="zh-CN" dirty="0"/>
              <a:t>》</a:t>
            </a:r>
            <a:r>
              <a:rPr lang="zh-CN" altLang="en-US"/>
              <a:t>即可！</a:t>
            </a: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1EA628-8483-4511-A80F-A95AB672F5EB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1EA628-8483-4511-A80F-A95AB672F5EB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1EA628-8483-4511-A80F-A95AB672F5EB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1EA628-8483-4511-A80F-A95AB672F5EB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1EA628-8483-4511-A80F-A95AB672F5EB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1EA628-8483-4511-A80F-A95AB672F5EB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1EA628-8483-4511-A80F-A95AB672F5EB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1EA628-8483-4511-A80F-A95AB672F5EB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FFA66-FAA5-4DDC-9250-9231B5818042}" type="datetimeFigureOut">
              <a:rPr lang="zh-CN" altLang="en-US" smtClean="0"/>
              <a:t>2018/8/25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4362-6CDF-48E6-9E8A-60734090C5E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99" advTm="0">
        <p14:warp dir="in"/>
      </p:transition>
    </mc:Choice>
    <mc:Fallback xmlns="">
      <p:transition spd="slow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FFA66-FAA5-4DDC-9250-9231B5818042}" type="datetimeFigureOut">
              <a:rPr lang="zh-CN" altLang="en-US" smtClean="0"/>
              <a:t>2018/8/25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4362-6CDF-48E6-9E8A-60734090C5E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99" advTm="0">
        <p14:warp dir="in"/>
      </p:transition>
    </mc:Choice>
    <mc:Fallback xmlns="">
      <p:transition spd="slow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FFA66-FAA5-4DDC-9250-9231B5818042}" type="datetimeFigureOut">
              <a:rPr lang="zh-CN" altLang="en-US" smtClean="0"/>
              <a:t>2018/8/25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4362-6CDF-48E6-9E8A-60734090C5E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99" advTm="0">
        <p14:warp dir="in"/>
      </p:transition>
    </mc:Choice>
    <mc:Fallback xmlns="">
      <p:transition spd="slow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FFA66-FAA5-4DDC-9250-9231B5818042}" type="datetimeFigureOut">
              <a:rPr lang="zh-CN" altLang="en-US" smtClean="0"/>
              <a:t>2018/8/25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4362-6CDF-48E6-9E8A-60734090C5E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99" advTm="0">
        <p14:warp dir="in"/>
      </p:transition>
    </mc:Choice>
    <mc:Fallback xmlns=""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FFA66-FAA5-4DDC-9250-9231B5818042}" type="datetimeFigureOut">
              <a:rPr lang="zh-CN" altLang="en-US" smtClean="0"/>
              <a:t>2018/8/25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4362-6CDF-48E6-9E8A-60734090C5E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99" advTm="0">
        <p14:warp dir="in"/>
      </p:transition>
    </mc:Choice>
    <mc:Fallback xmlns="">
      <p:transition spd="slow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FFA66-FAA5-4DDC-9250-9231B5818042}" type="datetimeFigureOut">
              <a:rPr lang="zh-CN" altLang="en-US" smtClean="0"/>
              <a:t>2018/8/25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4362-6CDF-48E6-9E8A-60734090C5E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99" advTm="0">
        <p14:warp dir="in"/>
      </p:transition>
    </mc:Choice>
    <mc:Fallback xmlns=""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FFA66-FAA5-4DDC-9250-9231B5818042}" type="datetimeFigureOut">
              <a:rPr lang="zh-CN" altLang="en-US" smtClean="0"/>
              <a:t>2018/8/25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4362-6CDF-48E6-9E8A-60734090C5E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99" advTm="0">
        <p14:warp dir="in"/>
      </p:transition>
    </mc:Choice>
    <mc:Fallback xmlns=""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FFA66-FAA5-4DDC-9250-9231B5818042}" type="datetimeFigureOut">
              <a:rPr lang="zh-CN" altLang="en-US" smtClean="0"/>
              <a:t>2018/8/25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4362-6CDF-48E6-9E8A-60734090C5E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99" advTm="0">
        <p14:warp dir="in"/>
      </p:transition>
    </mc:Choice>
    <mc:Fallback xmlns="">
      <p:transition spd="slow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FFA66-FAA5-4DDC-9250-9231B5818042}" type="datetimeFigureOut">
              <a:rPr lang="zh-CN" altLang="en-US" smtClean="0"/>
              <a:t>2018/8/25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4362-6CDF-48E6-9E8A-60734090C5E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99" advTm="0">
        <p14:warp dir="in"/>
      </p:transition>
    </mc:Choice>
    <mc:Fallback xmlns="">
      <p:transition spd="slow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FFA66-FAA5-4DDC-9250-9231B5818042}" type="datetimeFigureOut">
              <a:rPr lang="zh-CN" altLang="en-US" smtClean="0"/>
              <a:t>2018/8/25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4362-6CDF-48E6-9E8A-60734090C5E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99" advTm="0">
        <p14:warp dir="in"/>
      </p:transition>
    </mc:Choice>
    <mc:Fallback xmlns="">
      <p:transition spd="slow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FFA66-FAA5-4DDC-9250-9231B5818042}" type="datetimeFigureOut">
              <a:rPr lang="zh-CN" altLang="en-US" smtClean="0"/>
              <a:t>2018/8/25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4362-6CDF-48E6-9E8A-60734090C5E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99" advTm="0">
        <p14:warp dir="in"/>
      </p:transition>
    </mc:Choice>
    <mc:Fallback xmlns=""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FFA66-FAA5-4DDC-9250-9231B5818042}" type="datetimeFigureOut">
              <a:rPr lang="zh-CN" altLang="en-US" smtClean="0"/>
              <a:t>2018/8/25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474362-6CDF-48E6-9E8A-60734090C5E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899" advTm="0">
        <p14:warp dir="in"/>
      </p:transition>
    </mc:Choice>
    <mc:Fallback xmlns="">
      <p:transition spd="slow" advTm="0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pidesign.cn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4292203"/>
            <a:ext cx="9144000" cy="851297"/>
          </a:xfrm>
          <a:prstGeom prst="rect">
            <a:avLst/>
          </a:prstGeom>
          <a:solidFill>
            <a:srgbClr val="DD3C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sp>
        <p:nvSpPr>
          <p:cNvPr id="6" name="Freeform 7"/>
          <p:cNvSpPr/>
          <p:nvPr/>
        </p:nvSpPr>
        <p:spPr bwMode="auto">
          <a:xfrm>
            <a:off x="1744266" y="1"/>
            <a:ext cx="5656659" cy="735806"/>
          </a:xfrm>
          <a:custGeom>
            <a:avLst/>
            <a:gdLst>
              <a:gd name="T0" fmla="*/ 2147483647 w 739"/>
              <a:gd name="T1" fmla="*/ 0 h 96"/>
              <a:gd name="T2" fmla="*/ 0 w 739"/>
              <a:gd name="T3" fmla="*/ 0 h 96"/>
              <a:gd name="T4" fmla="*/ 2147483647 w 739"/>
              <a:gd name="T5" fmla="*/ 2147483647 h 96"/>
              <a:gd name="T6" fmla="*/ 2147483647 w 739"/>
              <a:gd name="T7" fmla="*/ 2147483647 h 96"/>
              <a:gd name="T8" fmla="*/ 2147483647 w 739"/>
              <a:gd name="T9" fmla="*/ 2147483647 h 96"/>
              <a:gd name="T10" fmla="*/ 2147483647 w 739"/>
              <a:gd name="T11" fmla="*/ 2147483647 h 96"/>
              <a:gd name="T12" fmla="*/ 2147483647 w 739"/>
              <a:gd name="T13" fmla="*/ 2147483647 h 96"/>
              <a:gd name="T14" fmla="*/ 2147483647 w 739"/>
              <a:gd name="T15" fmla="*/ 0 h 96"/>
              <a:gd name="T16" fmla="*/ 2147483647 w 739"/>
              <a:gd name="T17" fmla="*/ 0 h 9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739"/>
              <a:gd name="T28" fmla="*/ 0 h 96"/>
              <a:gd name="T29" fmla="*/ 739 w 739"/>
              <a:gd name="T30" fmla="*/ 96 h 9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739" h="96">
                <a:moveTo>
                  <a:pt x="370" y="0"/>
                </a:moveTo>
                <a:cubicBezTo>
                  <a:pt x="0" y="0"/>
                  <a:pt x="0" y="0"/>
                  <a:pt x="0" y="0"/>
                </a:cubicBezTo>
                <a:cubicBezTo>
                  <a:pt x="109" y="83"/>
                  <a:pt x="109" y="83"/>
                  <a:pt x="109" y="83"/>
                </a:cubicBezTo>
                <a:cubicBezTo>
                  <a:pt x="122" y="92"/>
                  <a:pt x="138" y="96"/>
                  <a:pt x="153" y="96"/>
                </a:cubicBezTo>
                <a:cubicBezTo>
                  <a:pt x="370" y="96"/>
                  <a:pt x="370" y="96"/>
                  <a:pt x="370" y="96"/>
                </a:cubicBezTo>
                <a:cubicBezTo>
                  <a:pt x="586" y="96"/>
                  <a:pt x="586" y="96"/>
                  <a:pt x="586" y="96"/>
                </a:cubicBezTo>
                <a:cubicBezTo>
                  <a:pt x="602" y="96"/>
                  <a:pt x="617" y="92"/>
                  <a:pt x="630" y="83"/>
                </a:cubicBezTo>
                <a:cubicBezTo>
                  <a:pt x="739" y="0"/>
                  <a:pt x="739" y="0"/>
                  <a:pt x="739" y="0"/>
                </a:cubicBezTo>
                <a:lnTo>
                  <a:pt x="370" y="0"/>
                </a:lnTo>
                <a:close/>
              </a:path>
            </a:pathLst>
          </a:cu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8"/>
          <p:cNvSpPr/>
          <p:nvPr/>
        </p:nvSpPr>
        <p:spPr bwMode="auto">
          <a:xfrm>
            <a:off x="1456135" y="4239816"/>
            <a:ext cx="6231731" cy="903684"/>
          </a:xfrm>
          <a:custGeom>
            <a:avLst/>
            <a:gdLst>
              <a:gd name="T0" fmla="*/ 2147483647 w 814"/>
              <a:gd name="T1" fmla="*/ 2147483647 h 109"/>
              <a:gd name="T2" fmla="*/ 0 w 814"/>
              <a:gd name="T3" fmla="*/ 2147483647 h 109"/>
              <a:gd name="T4" fmla="*/ 2147483647 w 814"/>
              <a:gd name="T5" fmla="*/ 2147483647 h 109"/>
              <a:gd name="T6" fmla="*/ 2147483647 w 814"/>
              <a:gd name="T7" fmla="*/ 0 h 109"/>
              <a:gd name="T8" fmla="*/ 2147483647 w 814"/>
              <a:gd name="T9" fmla="*/ 0 h 109"/>
              <a:gd name="T10" fmla="*/ 2147483647 w 814"/>
              <a:gd name="T11" fmla="*/ 0 h 109"/>
              <a:gd name="T12" fmla="*/ 2147483647 w 814"/>
              <a:gd name="T13" fmla="*/ 2147483647 h 109"/>
              <a:gd name="T14" fmla="*/ 2147483647 w 814"/>
              <a:gd name="T15" fmla="*/ 2147483647 h 109"/>
              <a:gd name="T16" fmla="*/ 2147483647 w 814"/>
              <a:gd name="T17" fmla="*/ 2147483647 h 10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814"/>
              <a:gd name="T28" fmla="*/ 0 h 109"/>
              <a:gd name="T29" fmla="*/ 814 w 814"/>
              <a:gd name="T30" fmla="*/ 109 h 10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814" h="109">
                <a:moveTo>
                  <a:pt x="407" y="109"/>
                </a:moveTo>
                <a:cubicBezTo>
                  <a:pt x="0" y="109"/>
                  <a:pt x="0" y="109"/>
                  <a:pt x="0" y="109"/>
                </a:cubicBezTo>
                <a:cubicBezTo>
                  <a:pt x="146" y="13"/>
                  <a:pt x="146" y="13"/>
                  <a:pt x="146" y="13"/>
                </a:cubicBezTo>
                <a:cubicBezTo>
                  <a:pt x="159" y="5"/>
                  <a:pt x="175" y="0"/>
                  <a:pt x="190" y="0"/>
                </a:cubicBezTo>
                <a:cubicBezTo>
                  <a:pt x="407" y="0"/>
                  <a:pt x="407" y="0"/>
                  <a:pt x="407" y="0"/>
                </a:cubicBezTo>
                <a:cubicBezTo>
                  <a:pt x="623" y="0"/>
                  <a:pt x="623" y="0"/>
                  <a:pt x="623" y="0"/>
                </a:cubicBezTo>
                <a:cubicBezTo>
                  <a:pt x="639" y="0"/>
                  <a:pt x="654" y="5"/>
                  <a:pt x="667" y="13"/>
                </a:cubicBezTo>
                <a:cubicBezTo>
                  <a:pt x="814" y="109"/>
                  <a:pt x="814" y="109"/>
                  <a:pt x="814" y="109"/>
                </a:cubicBezTo>
                <a:lnTo>
                  <a:pt x="407" y="109"/>
                </a:lnTo>
                <a:close/>
              </a:path>
            </a:pathLst>
          </a:custGeom>
          <a:solidFill>
            <a:srgbClr val="BE26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文本框 1"/>
          <p:cNvSpPr txBox="1">
            <a:spLocks noChangeArrowheads="1"/>
          </p:cNvSpPr>
          <p:nvPr/>
        </p:nvSpPr>
        <p:spPr bwMode="auto">
          <a:xfrm>
            <a:off x="3453130" y="1949450"/>
            <a:ext cx="223901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熊掌号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6"/>
          <p:cNvGrpSpPr/>
          <p:nvPr/>
        </p:nvGrpSpPr>
        <p:grpSpPr bwMode="auto">
          <a:xfrm>
            <a:off x="0" y="4787503"/>
            <a:ext cx="9144000" cy="355997"/>
            <a:chOff x="0" y="0"/>
            <a:chExt cx="12192000" cy="1204912"/>
          </a:xfrm>
        </p:grpSpPr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0" y="69849"/>
              <a:ext cx="12192000" cy="1135063"/>
            </a:xfrm>
            <a:prstGeom prst="rect">
              <a:avLst/>
            </a:prstGeom>
            <a:solidFill>
              <a:srgbClr val="DD3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1942306" y="0"/>
              <a:ext cx="8307388" cy="1204912"/>
            </a:xfrm>
            <a:custGeom>
              <a:avLst/>
              <a:gdLst>
                <a:gd name="T0" fmla="*/ 2147483647 w 814"/>
                <a:gd name="T1" fmla="*/ 2147483647 h 109"/>
                <a:gd name="T2" fmla="*/ 0 w 814"/>
                <a:gd name="T3" fmla="*/ 2147483647 h 109"/>
                <a:gd name="T4" fmla="*/ 2147483647 w 814"/>
                <a:gd name="T5" fmla="*/ 2147483647 h 109"/>
                <a:gd name="T6" fmla="*/ 2147483647 w 814"/>
                <a:gd name="T7" fmla="*/ 0 h 109"/>
                <a:gd name="T8" fmla="*/ 2147483647 w 814"/>
                <a:gd name="T9" fmla="*/ 0 h 109"/>
                <a:gd name="T10" fmla="*/ 2147483647 w 814"/>
                <a:gd name="T11" fmla="*/ 0 h 109"/>
                <a:gd name="T12" fmla="*/ 2147483647 w 814"/>
                <a:gd name="T13" fmla="*/ 2147483647 h 109"/>
                <a:gd name="T14" fmla="*/ 2147483647 w 814"/>
                <a:gd name="T15" fmla="*/ 2147483647 h 109"/>
                <a:gd name="T16" fmla="*/ 2147483647 w 814"/>
                <a:gd name="T17" fmla="*/ 2147483647 h 1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14"/>
                <a:gd name="T28" fmla="*/ 0 h 109"/>
                <a:gd name="T29" fmla="*/ 814 w 814"/>
                <a:gd name="T30" fmla="*/ 109 h 10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14" h="109">
                  <a:moveTo>
                    <a:pt x="407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146" y="13"/>
                    <a:pt x="146" y="13"/>
                    <a:pt x="146" y="13"/>
                  </a:cubicBezTo>
                  <a:cubicBezTo>
                    <a:pt x="159" y="5"/>
                    <a:pt x="175" y="0"/>
                    <a:pt x="190" y="0"/>
                  </a:cubicBezTo>
                  <a:cubicBezTo>
                    <a:pt x="407" y="0"/>
                    <a:pt x="407" y="0"/>
                    <a:pt x="407" y="0"/>
                  </a:cubicBezTo>
                  <a:cubicBezTo>
                    <a:pt x="623" y="0"/>
                    <a:pt x="623" y="0"/>
                    <a:pt x="623" y="0"/>
                  </a:cubicBezTo>
                  <a:cubicBezTo>
                    <a:pt x="639" y="0"/>
                    <a:pt x="654" y="5"/>
                    <a:pt x="667" y="13"/>
                  </a:cubicBezTo>
                  <a:cubicBezTo>
                    <a:pt x="814" y="109"/>
                    <a:pt x="814" y="109"/>
                    <a:pt x="814" y="109"/>
                  </a:cubicBezTo>
                  <a:lnTo>
                    <a:pt x="407" y="109"/>
                  </a:lnTo>
                  <a:close/>
                </a:path>
              </a:pathLst>
            </a:cu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1"/>
            <a:ext cx="9144000" cy="335756"/>
          </a:xfrm>
          <a:prstGeom prst="rect">
            <a:avLst/>
          </a:pr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sp>
        <p:nvSpPr>
          <p:cNvPr id="8" name="Freeform 7"/>
          <p:cNvSpPr/>
          <p:nvPr/>
        </p:nvSpPr>
        <p:spPr bwMode="auto">
          <a:xfrm>
            <a:off x="1744345" y="0"/>
            <a:ext cx="5656580" cy="530860"/>
          </a:xfrm>
          <a:custGeom>
            <a:avLst/>
            <a:gdLst>
              <a:gd name="T0" fmla="*/ 2147483647 w 739"/>
              <a:gd name="T1" fmla="*/ 0 h 96"/>
              <a:gd name="T2" fmla="*/ 0 w 739"/>
              <a:gd name="T3" fmla="*/ 0 h 96"/>
              <a:gd name="T4" fmla="*/ 2147483647 w 739"/>
              <a:gd name="T5" fmla="*/ 2147483647 h 96"/>
              <a:gd name="T6" fmla="*/ 2147483647 w 739"/>
              <a:gd name="T7" fmla="*/ 2147483647 h 96"/>
              <a:gd name="T8" fmla="*/ 2147483647 w 739"/>
              <a:gd name="T9" fmla="*/ 2147483647 h 96"/>
              <a:gd name="T10" fmla="*/ 2147483647 w 739"/>
              <a:gd name="T11" fmla="*/ 2147483647 h 96"/>
              <a:gd name="T12" fmla="*/ 2147483647 w 739"/>
              <a:gd name="T13" fmla="*/ 2147483647 h 96"/>
              <a:gd name="T14" fmla="*/ 2147483647 w 739"/>
              <a:gd name="T15" fmla="*/ 0 h 96"/>
              <a:gd name="T16" fmla="*/ 2147483647 w 739"/>
              <a:gd name="T17" fmla="*/ 0 h 9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739"/>
              <a:gd name="T28" fmla="*/ 0 h 96"/>
              <a:gd name="T29" fmla="*/ 739 w 739"/>
              <a:gd name="T30" fmla="*/ 96 h 9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739" h="96">
                <a:moveTo>
                  <a:pt x="370" y="0"/>
                </a:moveTo>
                <a:cubicBezTo>
                  <a:pt x="0" y="0"/>
                  <a:pt x="0" y="0"/>
                  <a:pt x="0" y="0"/>
                </a:cubicBezTo>
                <a:cubicBezTo>
                  <a:pt x="109" y="83"/>
                  <a:pt x="109" y="83"/>
                  <a:pt x="109" y="83"/>
                </a:cubicBezTo>
                <a:cubicBezTo>
                  <a:pt x="122" y="92"/>
                  <a:pt x="138" y="96"/>
                  <a:pt x="153" y="96"/>
                </a:cubicBezTo>
                <a:cubicBezTo>
                  <a:pt x="370" y="96"/>
                  <a:pt x="370" y="96"/>
                  <a:pt x="370" y="96"/>
                </a:cubicBezTo>
                <a:cubicBezTo>
                  <a:pt x="586" y="96"/>
                  <a:pt x="586" y="96"/>
                  <a:pt x="586" y="96"/>
                </a:cubicBezTo>
                <a:cubicBezTo>
                  <a:pt x="602" y="96"/>
                  <a:pt x="617" y="92"/>
                  <a:pt x="630" y="83"/>
                </a:cubicBezTo>
                <a:cubicBezTo>
                  <a:pt x="739" y="0"/>
                  <a:pt x="739" y="0"/>
                  <a:pt x="739" y="0"/>
                </a:cubicBezTo>
                <a:lnTo>
                  <a:pt x="370" y="0"/>
                </a:lnTo>
                <a:close/>
              </a:path>
            </a:pathLst>
          </a:cu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文本框 11"/>
          <p:cNvSpPr txBox="1">
            <a:spLocks noChangeArrowheads="1"/>
          </p:cNvSpPr>
          <p:nvPr/>
        </p:nvSpPr>
        <p:spPr bwMode="auto">
          <a:xfrm>
            <a:off x="3966448" y="24289"/>
            <a:ext cx="1211580" cy="506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新生态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530" y="1604010"/>
            <a:ext cx="7774305" cy="1920240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>
          <a:xfrm>
            <a:off x="1354455" y="2136140"/>
            <a:ext cx="0" cy="65786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3966210" y="2315210"/>
            <a:ext cx="6426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</a:rPr>
              <a:t>索引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6"/>
          <p:cNvGrpSpPr/>
          <p:nvPr/>
        </p:nvGrpSpPr>
        <p:grpSpPr bwMode="auto">
          <a:xfrm>
            <a:off x="0" y="4787503"/>
            <a:ext cx="9144000" cy="355997"/>
            <a:chOff x="0" y="0"/>
            <a:chExt cx="12192000" cy="1204912"/>
          </a:xfrm>
        </p:grpSpPr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0" y="69849"/>
              <a:ext cx="12192000" cy="1135063"/>
            </a:xfrm>
            <a:prstGeom prst="rect">
              <a:avLst/>
            </a:prstGeom>
            <a:solidFill>
              <a:srgbClr val="DD3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1942306" y="0"/>
              <a:ext cx="8307388" cy="1204912"/>
            </a:xfrm>
            <a:custGeom>
              <a:avLst/>
              <a:gdLst>
                <a:gd name="T0" fmla="*/ 2147483647 w 814"/>
                <a:gd name="T1" fmla="*/ 2147483647 h 109"/>
                <a:gd name="T2" fmla="*/ 0 w 814"/>
                <a:gd name="T3" fmla="*/ 2147483647 h 109"/>
                <a:gd name="T4" fmla="*/ 2147483647 w 814"/>
                <a:gd name="T5" fmla="*/ 2147483647 h 109"/>
                <a:gd name="T6" fmla="*/ 2147483647 w 814"/>
                <a:gd name="T7" fmla="*/ 0 h 109"/>
                <a:gd name="T8" fmla="*/ 2147483647 w 814"/>
                <a:gd name="T9" fmla="*/ 0 h 109"/>
                <a:gd name="T10" fmla="*/ 2147483647 w 814"/>
                <a:gd name="T11" fmla="*/ 0 h 109"/>
                <a:gd name="T12" fmla="*/ 2147483647 w 814"/>
                <a:gd name="T13" fmla="*/ 2147483647 h 109"/>
                <a:gd name="T14" fmla="*/ 2147483647 w 814"/>
                <a:gd name="T15" fmla="*/ 2147483647 h 109"/>
                <a:gd name="T16" fmla="*/ 2147483647 w 814"/>
                <a:gd name="T17" fmla="*/ 2147483647 h 1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14"/>
                <a:gd name="T28" fmla="*/ 0 h 109"/>
                <a:gd name="T29" fmla="*/ 814 w 814"/>
                <a:gd name="T30" fmla="*/ 109 h 10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14" h="109">
                  <a:moveTo>
                    <a:pt x="407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146" y="13"/>
                    <a:pt x="146" y="13"/>
                    <a:pt x="146" y="13"/>
                  </a:cubicBezTo>
                  <a:cubicBezTo>
                    <a:pt x="159" y="5"/>
                    <a:pt x="175" y="0"/>
                    <a:pt x="190" y="0"/>
                  </a:cubicBezTo>
                  <a:cubicBezTo>
                    <a:pt x="407" y="0"/>
                    <a:pt x="407" y="0"/>
                    <a:pt x="407" y="0"/>
                  </a:cubicBezTo>
                  <a:cubicBezTo>
                    <a:pt x="623" y="0"/>
                    <a:pt x="623" y="0"/>
                    <a:pt x="623" y="0"/>
                  </a:cubicBezTo>
                  <a:cubicBezTo>
                    <a:pt x="639" y="0"/>
                    <a:pt x="654" y="5"/>
                    <a:pt x="667" y="13"/>
                  </a:cubicBezTo>
                  <a:cubicBezTo>
                    <a:pt x="814" y="109"/>
                    <a:pt x="814" y="109"/>
                    <a:pt x="814" y="109"/>
                  </a:cubicBezTo>
                  <a:lnTo>
                    <a:pt x="407" y="109"/>
                  </a:lnTo>
                  <a:close/>
                </a:path>
              </a:pathLst>
            </a:cu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1"/>
            <a:ext cx="9144000" cy="335756"/>
          </a:xfrm>
          <a:prstGeom prst="rect">
            <a:avLst/>
          </a:pr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grpSp>
        <p:nvGrpSpPr>
          <p:cNvPr id="10" name="组合 9"/>
          <p:cNvGrpSpPr/>
          <p:nvPr/>
        </p:nvGrpSpPr>
        <p:grpSpPr>
          <a:xfrm>
            <a:off x="1744266" y="0"/>
            <a:ext cx="5656659" cy="531019"/>
            <a:chOff x="1744266" y="0"/>
            <a:chExt cx="5656659" cy="531019"/>
          </a:xfrm>
        </p:grpSpPr>
        <p:sp>
          <p:nvSpPr>
            <p:cNvPr id="8" name="Freeform 7"/>
            <p:cNvSpPr/>
            <p:nvPr/>
          </p:nvSpPr>
          <p:spPr bwMode="auto">
            <a:xfrm>
              <a:off x="1744266" y="0"/>
              <a:ext cx="5656659" cy="531019"/>
            </a:xfrm>
            <a:custGeom>
              <a:avLst/>
              <a:gdLst>
                <a:gd name="T0" fmla="*/ 2147483647 w 739"/>
                <a:gd name="T1" fmla="*/ 0 h 96"/>
                <a:gd name="T2" fmla="*/ 0 w 739"/>
                <a:gd name="T3" fmla="*/ 0 h 96"/>
                <a:gd name="T4" fmla="*/ 2147483647 w 739"/>
                <a:gd name="T5" fmla="*/ 2147483647 h 96"/>
                <a:gd name="T6" fmla="*/ 2147483647 w 739"/>
                <a:gd name="T7" fmla="*/ 2147483647 h 96"/>
                <a:gd name="T8" fmla="*/ 2147483647 w 739"/>
                <a:gd name="T9" fmla="*/ 2147483647 h 96"/>
                <a:gd name="T10" fmla="*/ 2147483647 w 739"/>
                <a:gd name="T11" fmla="*/ 2147483647 h 96"/>
                <a:gd name="T12" fmla="*/ 2147483647 w 739"/>
                <a:gd name="T13" fmla="*/ 2147483647 h 96"/>
                <a:gd name="T14" fmla="*/ 2147483647 w 739"/>
                <a:gd name="T15" fmla="*/ 0 h 96"/>
                <a:gd name="T16" fmla="*/ 2147483647 w 739"/>
                <a:gd name="T17" fmla="*/ 0 h 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39"/>
                <a:gd name="T28" fmla="*/ 0 h 96"/>
                <a:gd name="T29" fmla="*/ 739 w 739"/>
                <a:gd name="T30" fmla="*/ 96 h 9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39" h="96">
                  <a:moveTo>
                    <a:pt x="37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9" y="83"/>
                    <a:pt x="109" y="83"/>
                    <a:pt x="109" y="83"/>
                  </a:cubicBezTo>
                  <a:cubicBezTo>
                    <a:pt x="122" y="92"/>
                    <a:pt x="138" y="96"/>
                    <a:pt x="153" y="96"/>
                  </a:cubicBezTo>
                  <a:cubicBezTo>
                    <a:pt x="370" y="96"/>
                    <a:pt x="370" y="96"/>
                    <a:pt x="370" y="96"/>
                  </a:cubicBezTo>
                  <a:cubicBezTo>
                    <a:pt x="586" y="96"/>
                    <a:pt x="586" y="96"/>
                    <a:pt x="586" y="96"/>
                  </a:cubicBezTo>
                  <a:cubicBezTo>
                    <a:pt x="602" y="96"/>
                    <a:pt x="617" y="92"/>
                    <a:pt x="630" y="83"/>
                  </a:cubicBezTo>
                  <a:cubicBezTo>
                    <a:pt x="739" y="0"/>
                    <a:pt x="739" y="0"/>
                    <a:pt x="739" y="0"/>
                  </a:cubicBezTo>
                  <a:lnTo>
                    <a:pt x="370" y="0"/>
                  </a:lnTo>
                  <a:close/>
                </a:path>
              </a:pathLst>
            </a:custGeom>
            <a:solidFill>
              <a:srgbClr val="4A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文本框 11"/>
            <p:cNvSpPr txBox="1">
              <a:spLocks noChangeArrowheads="1"/>
            </p:cNvSpPr>
            <p:nvPr/>
          </p:nvSpPr>
          <p:spPr bwMode="auto">
            <a:xfrm>
              <a:off x="3966448" y="5239"/>
              <a:ext cx="1211580" cy="506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27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新生态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269887" y="1393329"/>
            <a:ext cx="2483957" cy="2520280"/>
            <a:chOff x="3384187" y="1491630"/>
            <a:chExt cx="2483957" cy="2520280"/>
          </a:xfrm>
        </p:grpSpPr>
        <p:sp>
          <p:nvSpPr>
            <p:cNvPr id="12" name="泪滴形 11"/>
            <p:cNvSpPr/>
            <p:nvPr/>
          </p:nvSpPr>
          <p:spPr>
            <a:xfrm>
              <a:off x="4716016" y="1491630"/>
              <a:ext cx="1152128" cy="1152128"/>
            </a:xfrm>
            <a:prstGeom prst="teardrop">
              <a:avLst/>
            </a:prstGeom>
            <a:solidFill>
              <a:schemeClr val="tx2">
                <a:lumMod val="50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泪滴形 12"/>
            <p:cNvSpPr/>
            <p:nvPr/>
          </p:nvSpPr>
          <p:spPr>
            <a:xfrm flipH="1">
              <a:off x="3384187" y="1491630"/>
              <a:ext cx="1152128" cy="1152128"/>
            </a:xfrm>
            <a:prstGeom prst="teardrop">
              <a:avLst/>
            </a:prstGeom>
            <a:solidFill>
              <a:schemeClr val="tx2">
                <a:lumMod val="50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泪滴形 13"/>
            <p:cNvSpPr/>
            <p:nvPr/>
          </p:nvSpPr>
          <p:spPr>
            <a:xfrm flipV="1">
              <a:off x="4716016" y="2859782"/>
              <a:ext cx="1152128" cy="1152128"/>
            </a:xfrm>
            <a:prstGeom prst="teardrop">
              <a:avLst/>
            </a:prstGeom>
            <a:solidFill>
              <a:schemeClr val="tx2">
                <a:lumMod val="50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泪滴形 14"/>
            <p:cNvSpPr/>
            <p:nvPr/>
          </p:nvSpPr>
          <p:spPr>
            <a:xfrm flipH="1" flipV="1">
              <a:off x="3384187" y="2859782"/>
              <a:ext cx="1152128" cy="1152128"/>
            </a:xfrm>
            <a:prstGeom prst="teardrop">
              <a:avLst/>
            </a:prstGeom>
            <a:solidFill>
              <a:schemeClr val="tx2">
                <a:lumMod val="50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990050" y="2117998"/>
              <a:ext cx="1245840" cy="1245840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4104887" y="2247555"/>
              <a:ext cx="986726" cy="986726"/>
            </a:xfrm>
            <a:prstGeom prst="ellipse">
              <a:avLst/>
            </a:prstGeom>
            <a:solidFill>
              <a:srgbClr val="D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449588" y="1545613"/>
            <a:ext cx="577162" cy="579442"/>
            <a:chOff x="6470831" y="836733"/>
            <a:chExt cx="871174" cy="874617"/>
          </a:xfrm>
        </p:grpSpPr>
        <p:grpSp>
          <p:nvGrpSpPr>
            <p:cNvPr id="19" name="组合 18"/>
            <p:cNvGrpSpPr/>
            <p:nvPr/>
          </p:nvGrpSpPr>
          <p:grpSpPr>
            <a:xfrm>
              <a:off x="6676237" y="1067480"/>
              <a:ext cx="514350" cy="386732"/>
              <a:chOff x="2231238" y="1865312"/>
              <a:chExt cx="514350" cy="386732"/>
            </a:xfrm>
          </p:grpSpPr>
          <p:sp>
            <p:nvSpPr>
              <p:cNvPr id="21" name="Freeform 11">
                <a:hlinkClick r:id="rId3"/>
              </p:cNvPr>
              <p:cNvSpPr/>
              <p:nvPr/>
            </p:nvSpPr>
            <p:spPr bwMode="auto">
              <a:xfrm>
                <a:off x="2231238" y="1993281"/>
                <a:ext cx="514350" cy="258763"/>
              </a:xfrm>
              <a:custGeom>
                <a:avLst/>
                <a:gdLst>
                  <a:gd name="T0" fmla="*/ 324 w 324"/>
                  <a:gd name="T1" fmla="*/ 0 h 163"/>
                  <a:gd name="T2" fmla="*/ 270 w 324"/>
                  <a:gd name="T3" fmla="*/ 163 h 163"/>
                  <a:gd name="T4" fmla="*/ 0 w 324"/>
                  <a:gd name="T5" fmla="*/ 163 h 163"/>
                  <a:gd name="T6" fmla="*/ 54 w 324"/>
                  <a:gd name="T7" fmla="*/ 0 h 163"/>
                  <a:gd name="T8" fmla="*/ 324 w 324"/>
                  <a:gd name="T9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4" h="163">
                    <a:moveTo>
                      <a:pt x="324" y="0"/>
                    </a:moveTo>
                    <a:lnTo>
                      <a:pt x="270" y="163"/>
                    </a:lnTo>
                    <a:lnTo>
                      <a:pt x="0" y="163"/>
                    </a:lnTo>
                    <a:lnTo>
                      <a:pt x="54" y="0"/>
                    </a:lnTo>
                    <a:lnTo>
                      <a:pt x="324" y="0"/>
                    </a:lnTo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Freeform 12"/>
              <p:cNvSpPr/>
              <p:nvPr/>
            </p:nvSpPr>
            <p:spPr bwMode="auto">
              <a:xfrm>
                <a:off x="2236788" y="1865312"/>
                <a:ext cx="449262" cy="338138"/>
              </a:xfrm>
              <a:custGeom>
                <a:avLst/>
                <a:gdLst>
                  <a:gd name="T0" fmla="*/ 44 w 283"/>
                  <a:gd name="T1" fmla="*/ 81 h 213"/>
                  <a:gd name="T2" fmla="*/ 49 w 283"/>
                  <a:gd name="T3" fmla="*/ 71 h 213"/>
                  <a:gd name="T4" fmla="*/ 59 w 283"/>
                  <a:gd name="T5" fmla="*/ 71 h 213"/>
                  <a:gd name="T6" fmla="*/ 283 w 283"/>
                  <a:gd name="T7" fmla="*/ 71 h 213"/>
                  <a:gd name="T8" fmla="*/ 283 w 283"/>
                  <a:gd name="T9" fmla="*/ 43 h 213"/>
                  <a:gd name="T10" fmla="*/ 184 w 283"/>
                  <a:gd name="T11" fmla="*/ 43 h 213"/>
                  <a:gd name="T12" fmla="*/ 149 w 283"/>
                  <a:gd name="T13" fmla="*/ 0 h 213"/>
                  <a:gd name="T14" fmla="*/ 18 w 283"/>
                  <a:gd name="T15" fmla="*/ 0 h 213"/>
                  <a:gd name="T16" fmla="*/ 0 w 283"/>
                  <a:gd name="T17" fmla="*/ 43 h 213"/>
                  <a:gd name="T18" fmla="*/ 0 w 283"/>
                  <a:gd name="T19" fmla="*/ 213 h 213"/>
                  <a:gd name="T20" fmla="*/ 44 w 283"/>
                  <a:gd name="T21" fmla="*/ 81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3" h="213">
                    <a:moveTo>
                      <a:pt x="44" y="81"/>
                    </a:moveTo>
                    <a:lnTo>
                      <a:pt x="49" y="71"/>
                    </a:lnTo>
                    <a:lnTo>
                      <a:pt x="59" y="71"/>
                    </a:lnTo>
                    <a:lnTo>
                      <a:pt x="283" y="71"/>
                    </a:lnTo>
                    <a:lnTo>
                      <a:pt x="283" y="43"/>
                    </a:lnTo>
                    <a:lnTo>
                      <a:pt x="184" y="43"/>
                    </a:lnTo>
                    <a:lnTo>
                      <a:pt x="149" y="0"/>
                    </a:lnTo>
                    <a:lnTo>
                      <a:pt x="18" y="0"/>
                    </a:lnTo>
                    <a:lnTo>
                      <a:pt x="0" y="43"/>
                    </a:lnTo>
                    <a:lnTo>
                      <a:pt x="0" y="213"/>
                    </a:lnTo>
                    <a:lnTo>
                      <a:pt x="44" y="8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0" name="Oval 9"/>
            <p:cNvSpPr>
              <a:spLocks noChangeArrowheads="1"/>
            </p:cNvSpPr>
            <p:nvPr/>
          </p:nvSpPr>
          <p:spPr bwMode="auto">
            <a:xfrm>
              <a:off x="6470831" y="836733"/>
              <a:ext cx="871174" cy="87461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960658" y="3184025"/>
            <a:ext cx="577162" cy="579442"/>
            <a:chOff x="5268255" y="1947116"/>
            <a:chExt cx="871174" cy="874617"/>
          </a:xfrm>
        </p:grpSpPr>
        <p:grpSp>
          <p:nvGrpSpPr>
            <p:cNvPr id="24" name="组合 23"/>
            <p:cNvGrpSpPr/>
            <p:nvPr/>
          </p:nvGrpSpPr>
          <p:grpSpPr>
            <a:xfrm>
              <a:off x="5436439" y="2172492"/>
              <a:ext cx="577850" cy="423863"/>
              <a:chOff x="6527800" y="3987800"/>
              <a:chExt cx="577850" cy="423863"/>
            </a:xfrm>
          </p:grpSpPr>
          <p:sp>
            <p:nvSpPr>
              <p:cNvPr id="26" name="Freeform 7">
                <a:hlinkClick r:id="rId3"/>
              </p:cNvPr>
              <p:cNvSpPr/>
              <p:nvPr/>
            </p:nvSpPr>
            <p:spPr bwMode="auto">
              <a:xfrm>
                <a:off x="6527800" y="3987800"/>
                <a:ext cx="401637" cy="382588"/>
              </a:xfrm>
              <a:custGeom>
                <a:avLst/>
                <a:gdLst>
                  <a:gd name="T0" fmla="*/ 39 w 107"/>
                  <a:gd name="T1" fmla="*/ 75 h 102"/>
                  <a:gd name="T2" fmla="*/ 39 w 107"/>
                  <a:gd name="T3" fmla="*/ 75 h 102"/>
                  <a:gd name="T4" fmla="*/ 38 w 107"/>
                  <a:gd name="T5" fmla="*/ 75 h 102"/>
                  <a:gd name="T6" fmla="*/ 24 w 107"/>
                  <a:gd name="T7" fmla="*/ 81 h 102"/>
                  <a:gd name="T8" fmla="*/ 28 w 107"/>
                  <a:gd name="T9" fmla="*/ 71 h 102"/>
                  <a:gd name="T10" fmla="*/ 25 w 107"/>
                  <a:gd name="T11" fmla="*/ 69 h 102"/>
                  <a:gd name="T12" fmla="*/ 10 w 107"/>
                  <a:gd name="T13" fmla="*/ 44 h 102"/>
                  <a:gd name="T14" fmla="*/ 58 w 107"/>
                  <a:gd name="T15" fmla="*/ 9 h 102"/>
                  <a:gd name="T16" fmla="*/ 94 w 107"/>
                  <a:gd name="T17" fmla="*/ 21 h 102"/>
                  <a:gd name="T18" fmla="*/ 101 w 107"/>
                  <a:gd name="T19" fmla="*/ 21 h 102"/>
                  <a:gd name="T20" fmla="*/ 107 w 107"/>
                  <a:gd name="T21" fmla="*/ 21 h 102"/>
                  <a:gd name="T22" fmla="*/ 58 w 107"/>
                  <a:gd name="T23" fmla="*/ 0 h 102"/>
                  <a:gd name="T24" fmla="*/ 0 w 107"/>
                  <a:gd name="T25" fmla="*/ 44 h 102"/>
                  <a:gd name="T26" fmla="*/ 16 w 107"/>
                  <a:gd name="T27" fmla="*/ 74 h 102"/>
                  <a:gd name="T28" fmla="*/ 6 w 107"/>
                  <a:gd name="T29" fmla="*/ 102 h 102"/>
                  <a:gd name="T30" fmla="*/ 18 w 107"/>
                  <a:gd name="T31" fmla="*/ 95 h 102"/>
                  <a:gd name="T32" fmla="*/ 38 w 107"/>
                  <a:gd name="T33" fmla="*/ 85 h 102"/>
                  <a:gd name="T34" fmla="*/ 51 w 107"/>
                  <a:gd name="T35" fmla="*/ 88 h 102"/>
                  <a:gd name="T36" fmla="*/ 45 w 107"/>
                  <a:gd name="T37" fmla="*/ 77 h 102"/>
                  <a:gd name="T38" fmla="*/ 39 w 107"/>
                  <a:gd name="T39" fmla="*/ 75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7" h="102">
                    <a:moveTo>
                      <a:pt x="39" y="75"/>
                    </a:moveTo>
                    <a:cubicBezTo>
                      <a:pt x="39" y="75"/>
                      <a:pt x="39" y="75"/>
                      <a:pt x="39" y="75"/>
                    </a:cubicBezTo>
                    <a:cubicBezTo>
                      <a:pt x="38" y="75"/>
                      <a:pt x="38" y="75"/>
                      <a:pt x="38" y="75"/>
                    </a:cubicBezTo>
                    <a:cubicBezTo>
                      <a:pt x="37" y="75"/>
                      <a:pt x="35" y="75"/>
                      <a:pt x="24" y="81"/>
                    </a:cubicBezTo>
                    <a:cubicBezTo>
                      <a:pt x="28" y="71"/>
                      <a:pt x="28" y="71"/>
                      <a:pt x="28" y="71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15" y="62"/>
                      <a:pt x="10" y="53"/>
                      <a:pt x="10" y="44"/>
                    </a:cubicBezTo>
                    <a:cubicBezTo>
                      <a:pt x="10" y="25"/>
                      <a:pt x="31" y="9"/>
                      <a:pt x="58" y="9"/>
                    </a:cubicBezTo>
                    <a:cubicBezTo>
                      <a:pt x="72" y="9"/>
                      <a:pt x="85" y="14"/>
                      <a:pt x="94" y="21"/>
                    </a:cubicBezTo>
                    <a:cubicBezTo>
                      <a:pt x="96" y="21"/>
                      <a:pt x="98" y="21"/>
                      <a:pt x="101" y="21"/>
                    </a:cubicBezTo>
                    <a:cubicBezTo>
                      <a:pt x="103" y="21"/>
                      <a:pt x="105" y="21"/>
                      <a:pt x="107" y="21"/>
                    </a:cubicBezTo>
                    <a:cubicBezTo>
                      <a:pt x="97" y="8"/>
                      <a:pt x="79" y="0"/>
                      <a:pt x="58" y="0"/>
                    </a:cubicBezTo>
                    <a:cubicBezTo>
                      <a:pt x="26" y="0"/>
                      <a:pt x="0" y="19"/>
                      <a:pt x="0" y="44"/>
                    </a:cubicBezTo>
                    <a:cubicBezTo>
                      <a:pt x="0" y="55"/>
                      <a:pt x="6" y="66"/>
                      <a:pt x="16" y="74"/>
                    </a:cubicBezTo>
                    <a:cubicBezTo>
                      <a:pt x="6" y="102"/>
                      <a:pt x="6" y="102"/>
                      <a:pt x="6" y="102"/>
                    </a:cubicBezTo>
                    <a:cubicBezTo>
                      <a:pt x="18" y="95"/>
                      <a:pt x="18" y="95"/>
                      <a:pt x="18" y="95"/>
                    </a:cubicBezTo>
                    <a:cubicBezTo>
                      <a:pt x="25" y="91"/>
                      <a:pt x="35" y="86"/>
                      <a:pt x="38" y="85"/>
                    </a:cubicBezTo>
                    <a:cubicBezTo>
                      <a:pt x="42" y="86"/>
                      <a:pt x="47" y="87"/>
                      <a:pt x="51" y="88"/>
                    </a:cubicBezTo>
                    <a:cubicBezTo>
                      <a:pt x="48" y="84"/>
                      <a:pt x="46" y="81"/>
                      <a:pt x="45" y="77"/>
                    </a:cubicBezTo>
                    <a:cubicBezTo>
                      <a:pt x="43" y="76"/>
                      <a:pt x="41" y="76"/>
                      <a:pt x="39" y="7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Freeform 8">
                <a:hlinkClick r:id="rId3"/>
              </p:cNvPr>
              <p:cNvSpPr>
                <a:spLocks noEditPoints="1"/>
              </p:cNvSpPr>
              <p:nvPr/>
            </p:nvSpPr>
            <p:spPr bwMode="auto">
              <a:xfrm>
                <a:off x="6707188" y="4084638"/>
                <a:ext cx="398462" cy="327025"/>
              </a:xfrm>
              <a:custGeom>
                <a:avLst/>
                <a:gdLst>
                  <a:gd name="T0" fmla="*/ 106 w 106"/>
                  <a:gd name="T1" fmla="*/ 39 h 87"/>
                  <a:gd name="T2" fmla="*/ 53 w 106"/>
                  <a:gd name="T3" fmla="*/ 0 h 87"/>
                  <a:gd name="T4" fmla="*/ 0 w 106"/>
                  <a:gd name="T5" fmla="*/ 39 h 87"/>
                  <a:gd name="T6" fmla="*/ 53 w 106"/>
                  <a:gd name="T7" fmla="*/ 78 h 87"/>
                  <a:gd name="T8" fmla="*/ 73 w 106"/>
                  <a:gd name="T9" fmla="*/ 75 h 87"/>
                  <a:gd name="T10" fmla="*/ 95 w 106"/>
                  <a:gd name="T11" fmla="*/ 87 h 87"/>
                  <a:gd name="T12" fmla="*/ 88 w 106"/>
                  <a:gd name="T13" fmla="*/ 68 h 87"/>
                  <a:gd name="T14" fmla="*/ 106 w 106"/>
                  <a:gd name="T15" fmla="*/ 39 h 87"/>
                  <a:gd name="T16" fmla="*/ 81 w 106"/>
                  <a:gd name="T17" fmla="*/ 52 h 87"/>
                  <a:gd name="T18" fmla="*/ 26 w 106"/>
                  <a:gd name="T19" fmla="*/ 52 h 87"/>
                  <a:gd name="T20" fmla="*/ 26 w 106"/>
                  <a:gd name="T21" fmla="*/ 47 h 87"/>
                  <a:gd name="T22" fmla="*/ 81 w 106"/>
                  <a:gd name="T23" fmla="*/ 47 h 87"/>
                  <a:gd name="T24" fmla="*/ 81 w 106"/>
                  <a:gd name="T25" fmla="*/ 52 h 87"/>
                  <a:gd name="T26" fmla="*/ 81 w 106"/>
                  <a:gd name="T27" fmla="*/ 41 h 87"/>
                  <a:gd name="T28" fmla="*/ 26 w 106"/>
                  <a:gd name="T29" fmla="*/ 41 h 87"/>
                  <a:gd name="T30" fmla="*/ 26 w 106"/>
                  <a:gd name="T31" fmla="*/ 36 h 87"/>
                  <a:gd name="T32" fmla="*/ 81 w 106"/>
                  <a:gd name="T33" fmla="*/ 36 h 87"/>
                  <a:gd name="T34" fmla="*/ 81 w 106"/>
                  <a:gd name="T35" fmla="*/ 41 h 87"/>
                  <a:gd name="T36" fmla="*/ 81 w 106"/>
                  <a:gd name="T37" fmla="*/ 31 h 87"/>
                  <a:gd name="T38" fmla="*/ 26 w 106"/>
                  <a:gd name="T39" fmla="*/ 31 h 87"/>
                  <a:gd name="T40" fmla="*/ 26 w 106"/>
                  <a:gd name="T41" fmla="*/ 26 h 87"/>
                  <a:gd name="T42" fmla="*/ 81 w 106"/>
                  <a:gd name="T43" fmla="*/ 26 h 87"/>
                  <a:gd name="T44" fmla="*/ 81 w 106"/>
                  <a:gd name="T45" fmla="*/ 3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6" h="87">
                    <a:moveTo>
                      <a:pt x="106" y="39"/>
                    </a:moveTo>
                    <a:cubicBezTo>
                      <a:pt x="106" y="17"/>
                      <a:pt x="82" y="0"/>
                      <a:pt x="53" y="0"/>
                    </a:cubicBezTo>
                    <a:cubicBezTo>
                      <a:pt x="23" y="0"/>
                      <a:pt x="0" y="17"/>
                      <a:pt x="0" y="39"/>
                    </a:cubicBezTo>
                    <a:cubicBezTo>
                      <a:pt x="0" y="61"/>
                      <a:pt x="23" y="78"/>
                      <a:pt x="53" y="78"/>
                    </a:cubicBezTo>
                    <a:cubicBezTo>
                      <a:pt x="60" y="78"/>
                      <a:pt x="66" y="77"/>
                      <a:pt x="73" y="75"/>
                    </a:cubicBezTo>
                    <a:cubicBezTo>
                      <a:pt x="75" y="75"/>
                      <a:pt x="95" y="87"/>
                      <a:pt x="95" y="87"/>
                    </a:cubicBezTo>
                    <a:cubicBezTo>
                      <a:pt x="88" y="68"/>
                      <a:pt x="88" y="68"/>
                      <a:pt x="88" y="68"/>
                    </a:cubicBezTo>
                    <a:cubicBezTo>
                      <a:pt x="99" y="61"/>
                      <a:pt x="106" y="50"/>
                      <a:pt x="106" y="39"/>
                    </a:cubicBezTo>
                    <a:close/>
                    <a:moveTo>
                      <a:pt x="81" y="52"/>
                    </a:move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81" y="47"/>
                      <a:pt x="81" y="47"/>
                      <a:pt x="81" y="47"/>
                    </a:cubicBezTo>
                    <a:lnTo>
                      <a:pt x="81" y="52"/>
                    </a:lnTo>
                    <a:close/>
                    <a:moveTo>
                      <a:pt x="81" y="41"/>
                    </a:moveTo>
                    <a:cubicBezTo>
                      <a:pt x="26" y="41"/>
                      <a:pt x="26" y="41"/>
                      <a:pt x="26" y="41"/>
                    </a:cubicBezTo>
                    <a:cubicBezTo>
                      <a:pt x="26" y="36"/>
                      <a:pt x="26" y="36"/>
                      <a:pt x="26" y="36"/>
                    </a:cubicBezTo>
                    <a:cubicBezTo>
                      <a:pt x="81" y="36"/>
                      <a:pt x="81" y="36"/>
                      <a:pt x="81" y="36"/>
                    </a:cubicBezTo>
                    <a:lnTo>
                      <a:pt x="81" y="41"/>
                    </a:lnTo>
                    <a:close/>
                    <a:moveTo>
                      <a:pt x="81" y="31"/>
                    </a:moveTo>
                    <a:cubicBezTo>
                      <a:pt x="26" y="31"/>
                      <a:pt x="26" y="31"/>
                      <a:pt x="26" y="31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81" y="26"/>
                      <a:pt x="81" y="26"/>
                      <a:pt x="81" y="26"/>
                    </a:cubicBezTo>
                    <a:lnTo>
                      <a:pt x="81" y="3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5" name="Oval 9"/>
            <p:cNvSpPr>
              <a:spLocks noChangeArrowheads="1"/>
            </p:cNvSpPr>
            <p:nvPr/>
          </p:nvSpPr>
          <p:spPr bwMode="auto">
            <a:xfrm>
              <a:off x="5268255" y="1947116"/>
              <a:ext cx="871174" cy="87461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449588" y="3184026"/>
            <a:ext cx="577162" cy="579442"/>
            <a:chOff x="5280206" y="3148807"/>
            <a:chExt cx="871174" cy="874617"/>
          </a:xfrm>
        </p:grpSpPr>
        <p:sp>
          <p:nvSpPr>
            <p:cNvPr id="29" name="Freeform 6">
              <a:hlinkClick r:id="rId3"/>
            </p:cNvPr>
            <p:cNvSpPr>
              <a:spLocks noEditPoints="1"/>
            </p:cNvSpPr>
            <p:nvPr/>
          </p:nvSpPr>
          <p:spPr bwMode="auto">
            <a:xfrm>
              <a:off x="5498895" y="3317033"/>
              <a:ext cx="503237" cy="538163"/>
            </a:xfrm>
            <a:custGeom>
              <a:avLst/>
              <a:gdLst>
                <a:gd name="T0" fmla="*/ 134 w 134"/>
                <a:gd name="T1" fmla="*/ 130 h 143"/>
                <a:gd name="T2" fmla="*/ 130 w 134"/>
                <a:gd name="T3" fmla="*/ 125 h 143"/>
                <a:gd name="T4" fmla="*/ 119 w 134"/>
                <a:gd name="T5" fmla="*/ 132 h 143"/>
                <a:gd name="T6" fmla="*/ 118 w 134"/>
                <a:gd name="T7" fmla="*/ 134 h 143"/>
                <a:gd name="T8" fmla="*/ 114 w 134"/>
                <a:gd name="T9" fmla="*/ 134 h 143"/>
                <a:gd name="T10" fmla="*/ 109 w 134"/>
                <a:gd name="T11" fmla="*/ 130 h 143"/>
                <a:gd name="T12" fmla="*/ 113 w 134"/>
                <a:gd name="T13" fmla="*/ 129 h 143"/>
                <a:gd name="T14" fmla="*/ 123 w 134"/>
                <a:gd name="T15" fmla="*/ 119 h 143"/>
                <a:gd name="T16" fmla="*/ 116 w 134"/>
                <a:gd name="T17" fmla="*/ 117 h 143"/>
                <a:gd name="T18" fmla="*/ 106 w 134"/>
                <a:gd name="T19" fmla="*/ 126 h 143"/>
                <a:gd name="T20" fmla="*/ 98 w 134"/>
                <a:gd name="T21" fmla="*/ 120 h 143"/>
                <a:gd name="T22" fmla="*/ 106 w 134"/>
                <a:gd name="T23" fmla="*/ 115 h 143"/>
                <a:gd name="T24" fmla="*/ 105 w 134"/>
                <a:gd name="T25" fmla="*/ 91 h 143"/>
                <a:gd name="T26" fmla="*/ 76 w 134"/>
                <a:gd name="T27" fmla="*/ 83 h 143"/>
                <a:gd name="T28" fmla="*/ 74 w 134"/>
                <a:gd name="T29" fmla="*/ 86 h 143"/>
                <a:gd name="T30" fmla="*/ 97 w 134"/>
                <a:gd name="T31" fmla="*/ 93 h 143"/>
                <a:gd name="T32" fmla="*/ 99 w 134"/>
                <a:gd name="T33" fmla="*/ 97 h 143"/>
                <a:gd name="T34" fmla="*/ 97 w 134"/>
                <a:gd name="T35" fmla="*/ 95 h 143"/>
                <a:gd name="T36" fmla="*/ 71 w 134"/>
                <a:gd name="T37" fmla="*/ 89 h 143"/>
                <a:gd name="T38" fmla="*/ 67 w 134"/>
                <a:gd name="T39" fmla="*/ 90 h 143"/>
                <a:gd name="T40" fmla="*/ 49 w 134"/>
                <a:gd name="T41" fmla="*/ 73 h 143"/>
                <a:gd name="T42" fmla="*/ 36 w 134"/>
                <a:gd name="T43" fmla="*/ 52 h 143"/>
                <a:gd name="T44" fmla="*/ 46 w 134"/>
                <a:gd name="T45" fmla="*/ 46 h 143"/>
                <a:gd name="T46" fmla="*/ 29 w 134"/>
                <a:gd name="T47" fmla="*/ 1 h 143"/>
                <a:gd name="T48" fmla="*/ 24 w 134"/>
                <a:gd name="T49" fmla="*/ 1 h 143"/>
                <a:gd name="T50" fmla="*/ 20 w 134"/>
                <a:gd name="T51" fmla="*/ 4 h 143"/>
                <a:gd name="T52" fmla="*/ 38 w 134"/>
                <a:gd name="T53" fmla="*/ 32 h 143"/>
                <a:gd name="T54" fmla="*/ 16 w 134"/>
                <a:gd name="T55" fmla="*/ 7 h 143"/>
                <a:gd name="T56" fmla="*/ 6 w 134"/>
                <a:gd name="T57" fmla="*/ 22 h 143"/>
                <a:gd name="T58" fmla="*/ 23 w 134"/>
                <a:gd name="T59" fmla="*/ 78 h 143"/>
                <a:gd name="T60" fmla="*/ 32 w 134"/>
                <a:gd name="T61" fmla="*/ 90 h 143"/>
                <a:gd name="T62" fmla="*/ 34 w 134"/>
                <a:gd name="T63" fmla="*/ 92 h 143"/>
                <a:gd name="T64" fmla="*/ 87 w 134"/>
                <a:gd name="T65" fmla="*/ 123 h 143"/>
                <a:gd name="T66" fmla="*/ 95 w 134"/>
                <a:gd name="T67" fmla="*/ 121 h 143"/>
                <a:gd name="T68" fmla="*/ 106 w 134"/>
                <a:gd name="T69" fmla="*/ 130 h 143"/>
                <a:gd name="T70" fmla="*/ 114 w 134"/>
                <a:gd name="T71" fmla="*/ 137 h 143"/>
                <a:gd name="T72" fmla="*/ 116 w 134"/>
                <a:gd name="T73" fmla="*/ 137 h 143"/>
                <a:gd name="T74" fmla="*/ 117 w 134"/>
                <a:gd name="T75" fmla="*/ 140 h 143"/>
                <a:gd name="T76" fmla="*/ 124 w 134"/>
                <a:gd name="T77" fmla="*/ 143 h 143"/>
                <a:gd name="T78" fmla="*/ 131 w 134"/>
                <a:gd name="T79" fmla="*/ 141 h 143"/>
                <a:gd name="T80" fmla="*/ 132 w 134"/>
                <a:gd name="T81" fmla="*/ 141 h 143"/>
                <a:gd name="T82" fmla="*/ 133 w 134"/>
                <a:gd name="T83" fmla="*/ 139 h 143"/>
                <a:gd name="T84" fmla="*/ 131 w 134"/>
                <a:gd name="T85" fmla="*/ 138 h 143"/>
                <a:gd name="T86" fmla="*/ 130 w 134"/>
                <a:gd name="T87" fmla="*/ 138 h 143"/>
                <a:gd name="T88" fmla="*/ 124 w 134"/>
                <a:gd name="T89" fmla="*/ 140 h 143"/>
                <a:gd name="T90" fmla="*/ 120 w 134"/>
                <a:gd name="T91" fmla="*/ 138 h 143"/>
                <a:gd name="T92" fmla="*/ 120 w 134"/>
                <a:gd name="T93" fmla="*/ 137 h 143"/>
                <a:gd name="T94" fmla="*/ 134 w 134"/>
                <a:gd name="T95" fmla="*/ 130 h 143"/>
                <a:gd name="T96" fmla="*/ 116 w 134"/>
                <a:gd name="T97" fmla="*/ 120 h 143"/>
                <a:gd name="T98" fmla="*/ 117 w 134"/>
                <a:gd name="T99" fmla="*/ 120 h 143"/>
                <a:gd name="T100" fmla="*/ 119 w 134"/>
                <a:gd name="T101" fmla="*/ 120 h 143"/>
                <a:gd name="T102" fmla="*/ 112 w 134"/>
                <a:gd name="T103" fmla="*/ 126 h 143"/>
                <a:gd name="T104" fmla="*/ 109 w 134"/>
                <a:gd name="T105" fmla="*/ 127 h 143"/>
                <a:gd name="T106" fmla="*/ 116 w 134"/>
                <a:gd name="T107" fmla="*/ 120 h 143"/>
                <a:gd name="T108" fmla="*/ 121 w 134"/>
                <a:gd name="T109" fmla="*/ 134 h 143"/>
                <a:gd name="T110" fmla="*/ 121 w 134"/>
                <a:gd name="T111" fmla="*/ 134 h 143"/>
                <a:gd name="T112" fmla="*/ 129 w 134"/>
                <a:gd name="T113" fmla="*/ 128 h 143"/>
                <a:gd name="T114" fmla="*/ 129 w 134"/>
                <a:gd name="T115" fmla="*/ 128 h 143"/>
                <a:gd name="T116" fmla="*/ 131 w 134"/>
                <a:gd name="T117" fmla="*/ 129 h 143"/>
                <a:gd name="T118" fmla="*/ 121 w 134"/>
                <a:gd name="T119" fmla="*/ 13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4" h="143">
                  <a:moveTo>
                    <a:pt x="134" y="130"/>
                  </a:moveTo>
                  <a:cubicBezTo>
                    <a:pt x="134" y="128"/>
                    <a:pt x="133" y="126"/>
                    <a:pt x="130" y="125"/>
                  </a:cubicBezTo>
                  <a:cubicBezTo>
                    <a:pt x="126" y="125"/>
                    <a:pt x="122" y="128"/>
                    <a:pt x="119" y="132"/>
                  </a:cubicBezTo>
                  <a:cubicBezTo>
                    <a:pt x="118" y="133"/>
                    <a:pt x="118" y="133"/>
                    <a:pt x="118" y="134"/>
                  </a:cubicBezTo>
                  <a:cubicBezTo>
                    <a:pt x="116" y="134"/>
                    <a:pt x="115" y="134"/>
                    <a:pt x="114" y="134"/>
                  </a:cubicBezTo>
                  <a:cubicBezTo>
                    <a:pt x="111" y="133"/>
                    <a:pt x="109" y="132"/>
                    <a:pt x="109" y="130"/>
                  </a:cubicBezTo>
                  <a:cubicBezTo>
                    <a:pt x="110" y="130"/>
                    <a:pt x="111" y="130"/>
                    <a:pt x="113" y="129"/>
                  </a:cubicBezTo>
                  <a:cubicBezTo>
                    <a:pt x="120" y="127"/>
                    <a:pt x="123" y="123"/>
                    <a:pt x="123" y="119"/>
                  </a:cubicBezTo>
                  <a:cubicBezTo>
                    <a:pt x="122" y="118"/>
                    <a:pt x="120" y="116"/>
                    <a:pt x="116" y="117"/>
                  </a:cubicBezTo>
                  <a:cubicBezTo>
                    <a:pt x="111" y="117"/>
                    <a:pt x="107" y="122"/>
                    <a:pt x="106" y="126"/>
                  </a:cubicBezTo>
                  <a:cubicBezTo>
                    <a:pt x="103" y="125"/>
                    <a:pt x="100" y="122"/>
                    <a:pt x="98" y="120"/>
                  </a:cubicBezTo>
                  <a:cubicBezTo>
                    <a:pt x="101" y="118"/>
                    <a:pt x="103" y="117"/>
                    <a:pt x="106" y="115"/>
                  </a:cubicBezTo>
                  <a:cubicBezTo>
                    <a:pt x="116" y="107"/>
                    <a:pt x="108" y="94"/>
                    <a:pt x="105" y="91"/>
                  </a:cubicBezTo>
                  <a:cubicBezTo>
                    <a:pt x="94" y="79"/>
                    <a:pt x="77" y="81"/>
                    <a:pt x="76" y="83"/>
                  </a:cubicBezTo>
                  <a:cubicBezTo>
                    <a:pt x="75" y="84"/>
                    <a:pt x="75" y="85"/>
                    <a:pt x="74" y="86"/>
                  </a:cubicBezTo>
                  <a:cubicBezTo>
                    <a:pt x="78" y="85"/>
                    <a:pt x="89" y="85"/>
                    <a:pt x="97" y="93"/>
                  </a:cubicBezTo>
                  <a:cubicBezTo>
                    <a:pt x="98" y="94"/>
                    <a:pt x="99" y="95"/>
                    <a:pt x="99" y="97"/>
                  </a:cubicBezTo>
                  <a:cubicBezTo>
                    <a:pt x="99" y="96"/>
                    <a:pt x="98" y="95"/>
                    <a:pt x="97" y="95"/>
                  </a:cubicBezTo>
                  <a:cubicBezTo>
                    <a:pt x="88" y="86"/>
                    <a:pt x="75" y="87"/>
                    <a:pt x="71" y="89"/>
                  </a:cubicBezTo>
                  <a:cubicBezTo>
                    <a:pt x="70" y="90"/>
                    <a:pt x="69" y="90"/>
                    <a:pt x="67" y="90"/>
                  </a:cubicBezTo>
                  <a:cubicBezTo>
                    <a:pt x="64" y="90"/>
                    <a:pt x="54" y="79"/>
                    <a:pt x="49" y="73"/>
                  </a:cubicBezTo>
                  <a:cubicBezTo>
                    <a:pt x="45" y="68"/>
                    <a:pt x="35" y="56"/>
                    <a:pt x="36" y="52"/>
                  </a:cubicBezTo>
                  <a:cubicBezTo>
                    <a:pt x="37" y="46"/>
                    <a:pt x="43" y="48"/>
                    <a:pt x="46" y="46"/>
                  </a:cubicBezTo>
                  <a:cubicBezTo>
                    <a:pt x="50" y="43"/>
                    <a:pt x="50" y="11"/>
                    <a:pt x="29" y="1"/>
                  </a:cubicBezTo>
                  <a:cubicBezTo>
                    <a:pt x="28" y="0"/>
                    <a:pt x="26" y="0"/>
                    <a:pt x="24" y="1"/>
                  </a:cubicBezTo>
                  <a:cubicBezTo>
                    <a:pt x="23" y="2"/>
                    <a:pt x="22" y="3"/>
                    <a:pt x="20" y="4"/>
                  </a:cubicBezTo>
                  <a:cubicBezTo>
                    <a:pt x="32" y="10"/>
                    <a:pt x="38" y="25"/>
                    <a:pt x="38" y="32"/>
                  </a:cubicBezTo>
                  <a:cubicBezTo>
                    <a:pt x="34" y="23"/>
                    <a:pt x="27" y="12"/>
                    <a:pt x="16" y="7"/>
                  </a:cubicBezTo>
                  <a:cubicBezTo>
                    <a:pt x="12" y="11"/>
                    <a:pt x="8" y="15"/>
                    <a:pt x="6" y="22"/>
                  </a:cubicBezTo>
                  <a:cubicBezTo>
                    <a:pt x="4" y="31"/>
                    <a:pt x="0" y="45"/>
                    <a:pt x="23" y="78"/>
                  </a:cubicBezTo>
                  <a:cubicBezTo>
                    <a:pt x="24" y="81"/>
                    <a:pt x="27" y="85"/>
                    <a:pt x="32" y="90"/>
                  </a:cubicBezTo>
                  <a:cubicBezTo>
                    <a:pt x="32" y="91"/>
                    <a:pt x="33" y="91"/>
                    <a:pt x="34" y="92"/>
                  </a:cubicBezTo>
                  <a:cubicBezTo>
                    <a:pt x="63" y="124"/>
                    <a:pt x="78" y="123"/>
                    <a:pt x="87" y="123"/>
                  </a:cubicBezTo>
                  <a:cubicBezTo>
                    <a:pt x="90" y="122"/>
                    <a:pt x="92" y="122"/>
                    <a:pt x="95" y="121"/>
                  </a:cubicBezTo>
                  <a:cubicBezTo>
                    <a:pt x="97" y="125"/>
                    <a:pt x="101" y="128"/>
                    <a:pt x="106" y="130"/>
                  </a:cubicBezTo>
                  <a:cubicBezTo>
                    <a:pt x="106" y="132"/>
                    <a:pt x="107" y="136"/>
                    <a:pt x="114" y="137"/>
                  </a:cubicBezTo>
                  <a:cubicBezTo>
                    <a:pt x="115" y="137"/>
                    <a:pt x="116" y="137"/>
                    <a:pt x="116" y="137"/>
                  </a:cubicBezTo>
                  <a:cubicBezTo>
                    <a:pt x="116" y="138"/>
                    <a:pt x="117" y="139"/>
                    <a:pt x="117" y="140"/>
                  </a:cubicBezTo>
                  <a:cubicBezTo>
                    <a:pt x="118" y="142"/>
                    <a:pt x="120" y="143"/>
                    <a:pt x="124" y="143"/>
                  </a:cubicBezTo>
                  <a:cubicBezTo>
                    <a:pt x="127" y="143"/>
                    <a:pt x="130" y="142"/>
                    <a:pt x="131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3" y="141"/>
                    <a:pt x="133" y="140"/>
                    <a:pt x="133" y="139"/>
                  </a:cubicBezTo>
                  <a:cubicBezTo>
                    <a:pt x="133" y="138"/>
                    <a:pt x="132" y="138"/>
                    <a:pt x="131" y="138"/>
                  </a:cubicBezTo>
                  <a:cubicBezTo>
                    <a:pt x="130" y="138"/>
                    <a:pt x="130" y="138"/>
                    <a:pt x="130" y="138"/>
                  </a:cubicBezTo>
                  <a:cubicBezTo>
                    <a:pt x="129" y="139"/>
                    <a:pt x="127" y="140"/>
                    <a:pt x="124" y="140"/>
                  </a:cubicBezTo>
                  <a:cubicBezTo>
                    <a:pt x="122" y="140"/>
                    <a:pt x="120" y="139"/>
                    <a:pt x="120" y="138"/>
                  </a:cubicBezTo>
                  <a:cubicBezTo>
                    <a:pt x="120" y="138"/>
                    <a:pt x="120" y="138"/>
                    <a:pt x="120" y="137"/>
                  </a:cubicBezTo>
                  <a:cubicBezTo>
                    <a:pt x="128" y="137"/>
                    <a:pt x="133" y="133"/>
                    <a:pt x="134" y="130"/>
                  </a:cubicBezTo>
                  <a:close/>
                  <a:moveTo>
                    <a:pt x="116" y="120"/>
                  </a:moveTo>
                  <a:cubicBezTo>
                    <a:pt x="117" y="120"/>
                    <a:pt x="117" y="120"/>
                    <a:pt x="117" y="120"/>
                  </a:cubicBezTo>
                  <a:cubicBezTo>
                    <a:pt x="119" y="120"/>
                    <a:pt x="119" y="120"/>
                    <a:pt x="119" y="120"/>
                  </a:cubicBezTo>
                  <a:cubicBezTo>
                    <a:pt x="120" y="121"/>
                    <a:pt x="118" y="124"/>
                    <a:pt x="112" y="126"/>
                  </a:cubicBezTo>
                  <a:cubicBezTo>
                    <a:pt x="111" y="127"/>
                    <a:pt x="110" y="127"/>
                    <a:pt x="109" y="127"/>
                  </a:cubicBezTo>
                  <a:cubicBezTo>
                    <a:pt x="110" y="124"/>
                    <a:pt x="113" y="120"/>
                    <a:pt x="116" y="120"/>
                  </a:cubicBezTo>
                  <a:close/>
                  <a:moveTo>
                    <a:pt x="121" y="134"/>
                  </a:moveTo>
                  <a:cubicBezTo>
                    <a:pt x="121" y="134"/>
                    <a:pt x="121" y="134"/>
                    <a:pt x="121" y="134"/>
                  </a:cubicBezTo>
                  <a:cubicBezTo>
                    <a:pt x="124" y="131"/>
                    <a:pt x="127" y="128"/>
                    <a:pt x="129" y="128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30" y="129"/>
                    <a:pt x="131" y="129"/>
                    <a:pt x="131" y="129"/>
                  </a:cubicBezTo>
                  <a:cubicBezTo>
                    <a:pt x="130" y="131"/>
                    <a:pt x="127" y="133"/>
                    <a:pt x="121" y="1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30" name="Oval 9"/>
            <p:cNvSpPr>
              <a:spLocks noChangeArrowheads="1"/>
            </p:cNvSpPr>
            <p:nvPr/>
          </p:nvSpPr>
          <p:spPr bwMode="auto">
            <a:xfrm>
              <a:off x="5280206" y="3148807"/>
              <a:ext cx="871174" cy="87461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977313" y="1545613"/>
            <a:ext cx="577162" cy="579442"/>
            <a:chOff x="7562234" y="1947116"/>
            <a:chExt cx="871174" cy="874617"/>
          </a:xfrm>
        </p:grpSpPr>
        <p:sp>
          <p:nvSpPr>
            <p:cNvPr id="32" name="Oval 9"/>
            <p:cNvSpPr>
              <a:spLocks noChangeArrowheads="1"/>
            </p:cNvSpPr>
            <p:nvPr/>
          </p:nvSpPr>
          <p:spPr bwMode="auto">
            <a:xfrm>
              <a:off x="7562234" y="1947116"/>
              <a:ext cx="871174" cy="87461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33" name="Freeform 17">
              <a:hlinkClick r:id="rId3"/>
            </p:cNvPr>
            <p:cNvSpPr/>
            <p:nvPr/>
          </p:nvSpPr>
          <p:spPr bwMode="auto">
            <a:xfrm>
              <a:off x="7748583" y="2149884"/>
              <a:ext cx="500063" cy="465138"/>
            </a:xfrm>
            <a:custGeom>
              <a:avLst/>
              <a:gdLst>
                <a:gd name="T0" fmla="*/ 124 w 133"/>
                <a:gd name="T1" fmla="*/ 84 h 123"/>
                <a:gd name="T2" fmla="*/ 133 w 133"/>
                <a:gd name="T3" fmla="*/ 75 h 123"/>
                <a:gd name="T4" fmla="*/ 124 w 133"/>
                <a:gd name="T5" fmla="*/ 67 h 123"/>
                <a:gd name="T6" fmla="*/ 113 w 133"/>
                <a:gd name="T7" fmla="*/ 67 h 123"/>
                <a:gd name="T8" fmla="*/ 113 w 133"/>
                <a:gd name="T9" fmla="*/ 64 h 123"/>
                <a:gd name="T10" fmla="*/ 124 w 133"/>
                <a:gd name="T11" fmla="*/ 64 h 123"/>
                <a:gd name="T12" fmla="*/ 132 w 133"/>
                <a:gd name="T13" fmla="*/ 56 h 123"/>
                <a:gd name="T14" fmla="*/ 124 w 133"/>
                <a:gd name="T15" fmla="*/ 47 h 123"/>
                <a:gd name="T16" fmla="*/ 90 w 133"/>
                <a:gd name="T17" fmla="*/ 47 h 123"/>
                <a:gd name="T18" fmla="*/ 74 w 133"/>
                <a:gd name="T19" fmla="*/ 23 h 123"/>
                <a:gd name="T20" fmla="*/ 64 w 133"/>
                <a:gd name="T21" fmla="*/ 0 h 123"/>
                <a:gd name="T22" fmla="*/ 54 w 133"/>
                <a:gd name="T23" fmla="*/ 5 h 123"/>
                <a:gd name="T24" fmla="*/ 48 w 133"/>
                <a:gd name="T25" fmla="*/ 33 h 123"/>
                <a:gd name="T26" fmla="*/ 29 w 133"/>
                <a:gd name="T27" fmla="*/ 57 h 123"/>
                <a:gd name="T28" fmla="*/ 0 w 133"/>
                <a:gd name="T29" fmla="*/ 57 h 123"/>
                <a:gd name="T30" fmla="*/ 0 w 133"/>
                <a:gd name="T31" fmla="*/ 114 h 123"/>
                <a:gd name="T32" fmla="*/ 31 w 133"/>
                <a:gd name="T33" fmla="*/ 114 h 123"/>
                <a:gd name="T34" fmla="*/ 54 w 133"/>
                <a:gd name="T35" fmla="*/ 122 h 123"/>
                <a:gd name="T36" fmla="*/ 76 w 133"/>
                <a:gd name="T37" fmla="*/ 123 h 123"/>
                <a:gd name="T38" fmla="*/ 79 w 133"/>
                <a:gd name="T39" fmla="*/ 123 h 123"/>
                <a:gd name="T40" fmla="*/ 105 w 133"/>
                <a:gd name="T41" fmla="*/ 123 h 123"/>
                <a:gd name="T42" fmla="*/ 114 w 133"/>
                <a:gd name="T43" fmla="*/ 114 h 123"/>
                <a:gd name="T44" fmla="*/ 105 w 133"/>
                <a:gd name="T45" fmla="*/ 105 h 123"/>
                <a:gd name="T46" fmla="*/ 103 w 133"/>
                <a:gd name="T47" fmla="*/ 105 h 123"/>
                <a:gd name="T48" fmla="*/ 104 w 133"/>
                <a:gd name="T49" fmla="*/ 103 h 123"/>
                <a:gd name="T50" fmla="*/ 117 w 133"/>
                <a:gd name="T51" fmla="*/ 103 h 123"/>
                <a:gd name="T52" fmla="*/ 125 w 133"/>
                <a:gd name="T53" fmla="*/ 95 h 123"/>
                <a:gd name="T54" fmla="*/ 117 w 133"/>
                <a:gd name="T55" fmla="*/ 86 h 123"/>
                <a:gd name="T56" fmla="*/ 109 w 133"/>
                <a:gd name="T57" fmla="*/ 86 h 123"/>
                <a:gd name="T58" fmla="*/ 110 w 133"/>
                <a:gd name="T59" fmla="*/ 84 h 123"/>
                <a:gd name="T60" fmla="*/ 124 w 133"/>
                <a:gd name="T61" fmla="*/ 84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3" h="123">
                  <a:moveTo>
                    <a:pt x="124" y="84"/>
                  </a:moveTo>
                  <a:cubicBezTo>
                    <a:pt x="129" y="84"/>
                    <a:pt x="133" y="80"/>
                    <a:pt x="133" y="75"/>
                  </a:cubicBezTo>
                  <a:cubicBezTo>
                    <a:pt x="133" y="71"/>
                    <a:pt x="129" y="67"/>
                    <a:pt x="124" y="67"/>
                  </a:cubicBezTo>
                  <a:cubicBezTo>
                    <a:pt x="113" y="67"/>
                    <a:pt x="113" y="67"/>
                    <a:pt x="113" y="67"/>
                  </a:cubicBezTo>
                  <a:cubicBezTo>
                    <a:pt x="113" y="66"/>
                    <a:pt x="113" y="65"/>
                    <a:pt x="113" y="64"/>
                  </a:cubicBezTo>
                  <a:cubicBezTo>
                    <a:pt x="124" y="64"/>
                    <a:pt x="124" y="64"/>
                    <a:pt x="124" y="64"/>
                  </a:cubicBezTo>
                  <a:cubicBezTo>
                    <a:pt x="129" y="64"/>
                    <a:pt x="132" y="61"/>
                    <a:pt x="132" y="56"/>
                  </a:cubicBezTo>
                  <a:cubicBezTo>
                    <a:pt x="132" y="51"/>
                    <a:pt x="129" y="47"/>
                    <a:pt x="124" y="47"/>
                  </a:cubicBezTo>
                  <a:cubicBezTo>
                    <a:pt x="90" y="47"/>
                    <a:pt x="90" y="47"/>
                    <a:pt x="90" y="47"/>
                  </a:cubicBezTo>
                  <a:cubicBezTo>
                    <a:pt x="66" y="45"/>
                    <a:pt x="73" y="31"/>
                    <a:pt x="74" y="23"/>
                  </a:cubicBezTo>
                  <a:cubicBezTo>
                    <a:pt x="75" y="8"/>
                    <a:pt x="69" y="0"/>
                    <a:pt x="64" y="0"/>
                  </a:cubicBezTo>
                  <a:cubicBezTo>
                    <a:pt x="63" y="0"/>
                    <a:pt x="53" y="1"/>
                    <a:pt x="54" y="5"/>
                  </a:cubicBezTo>
                  <a:cubicBezTo>
                    <a:pt x="54" y="8"/>
                    <a:pt x="56" y="24"/>
                    <a:pt x="48" y="33"/>
                  </a:cubicBezTo>
                  <a:cubicBezTo>
                    <a:pt x="42" y="40"/>
                    <a:pt x="33" y="52"/>
                    <a:pt x="29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31" y="114"/>
                    <a:pt x="31" y="114"/>
                    <a:pt x="31" y="114"/>
                  </a:cubicBezTo>
                  <a:cubicBezTo>
                    <a:pt x="38" y="119"/>
                    <a:pt x="46" y="121"/>
                    <a:pt x="54" y="122"/>
                  </a:cubicBezTo>
                  <a:cubicBezTo>
                    <a:pt x="61" y="122"/>
                    <a:pt x="69" y="122"/>
                    <a:pt x="76" y="123"/>
                  </a:cubicBezTo>
                  <a:cubicBezTo>
                    <a:pt x="77" y="123"/>
                    <a:pt x="78" y="123"/>
                    <a:pt x="79" y="123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10" y="123"/>
                    <a:pt x="114" y="119"/>
                    <a:pt x="114" y="114"/>
                  </a:cubicBezTo>
                  <a:cubicBezTo>
                    <a:pt x="114" y="109"/>
                    <a:pt x="110" y="105"/>
                    <a:pt x="105" y="105"/>
                  </a:cubicBezTo>
                  <a:cubicBezTo>
                    <a:pt x="103" y="105"/>
                    <a:pt x="103" y="105"/>
                    <a:pt x="103" y="105"/>
                  </a:cubicBezTo>
                  <a:cubicBezTo>
                    <a:pt x="103" y="105"/>
                    <a:pt x="103" y="104"/>
                    <a:pt x="104" y="103"/>
                  </a:cubicBezTo>
                  <a:cubicBezTo>
                    <a:pt x="117" y="103"/>
                    <a:pt x="117" y="103"/>
                    <a:pt x="117" y="103"/>
                  </a:cubicBezTo>
                  <a:cubicBezTo>
                    <a:pt x="122" y="103"/>
                    <a:pt x="125" y="99"/>
                    <a:pt x="125" y="95"/>
                  </a:cubicBezTo>
                  <a:cubicBezTo>
                    <a:pt x="125" y="90"/>
                    <a:pt x="122" y="86"/>
                    <a:pt x="117" y="86"/>
                  </a:cubicBezTo>
                  <a:cubicBezTo>
                    <a:pt x="109" y="86"/>
                    <a:pt x="109" y="86"/>
                    <a:pt x="109" y="86"/>
                  </a:cubicBezTo>
                  <a:cubicBezTo>
                    <a:pt x="109" y="85"/>
                    <a:pt x="110" y="85"/>
                    <a:pt x="110" y="84"/>
                  </a:cubicBezTo>
                  <a:lnTo>
                    <a:pt x="124" y="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34" name="TextBox 32"/>
          <p:cNvSpPr txBox="1"/>
          <p:nvPr/>
        </p:nvSpPr>
        <p:spPr>
          <a:xfrm>
            <a:off x="6043389" y="1669457"/>
            <a:ext cx="2304256" cy="975995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/>
          <a:p>
            <a:pPr marL="171450" indent="-1714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速度：首屏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1.5s</a:t>
            </a:r>
          </a:p>
          <a:p>
            <a:pPr marL="171450" indent="-1714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广告：正文无广告</a:t>
            </a:r>
          </a:p>
          <a:p>
            <a:pPr marL="171450" indent="-1714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体验差：展开按钮于首屏</a:t>
            </a:r>
          </a:p>
          <a:p>
            <a:pPr marL="171450" indent="-1714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落地页自动调起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APP</a:t>
            </a:r>
          </a:p>
        </p:txBody>
      </p:sp>
      <p:sp>
        <p:nvSpPr>
          <p:cNvPr id="35" name="TextBox 33"/>
          <p:cNvSpPr txBox="1"/>
          <p:nvPr/>
        </p:nvSpPr>
        <p:spPr>
          <a:xfrm>
            <a:off x="6043389" y="3267278"/>
            <a:ext cx="2304256" cy="975995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/>
          <a:p>
            <a:pPr marL="171450" indent="-1714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寻址卡</a:t>
            </a:r>
          </a:p>
          <a:p>
            <a:pPr marL="171450" indent="-1714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主页装修</a:t>
            </a:r>
          </a:p>
          <a:p>
            <a:pPr marL="171450" indent="-1714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粉丝运营</a:t>
            </a:r>
          </a:p>
          <a:p>
            <a:pPr marL="171450" indent="-1714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服务功能</a:t>
            </a:r>
          </a:p>
        </p:txBody>
      </p:sp>
      <p:sp>
        <p:nvSpPr>
          <p:cNvPr id="36" name="TextBox 34"/>
          <p:cNvSpPr txBox="1"/>
          <p:nvPr/>
        </p:nvSpPr>
        <p:spPr>
          <a:xfrm>
            <a:off x="842442" y="1669457"/>
            <a:ext cx="2304256" cy="81026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>
                <a:sym typeface="+mn-ea"/>
              </a:rPr>
              <a:t>权威</a:t>
            </a:r>
            <a:endParaRPr lang="zh-CN" altLang="en-US" sz="120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>
                <a:sym typeface="+mn-ea"/>
              </a:rPr>
              <a:t>原创（原创）</a:t>
            </a:r>
            <a:endParaRPr lang="zh-CN" altLang="en-US" sz="120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>
                <a:sym typeface="+mn-ea"/>
              </a:rPr>
              <a:t>新好（新网站、流量小）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5"/>
          <p:cNvSpPr txBox="1"/>
          <p:nvPr/>
        </p:nvSpPr>
        <p:spPr>
          <a:xfrm>
            <a:off x="842442" y="3267278"/>
            <a:ext cx="2304256" cy="105029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>
                <a:sym typeface="+mn-ea"/>
              </a:rPr>
              <a:t>音频</a:t>
            </a:r>
            <a:endParaRPr lang="zh-CN" altLang="en-US" sz="120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>
                <a:sym typeface="+mn-ea"/>
              </a:rPr>
              <a:t>视频</a:t>
            </a:r>
            <a:endParaRPr lang="zh-CN" altLang="en-US" sz="120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>
                <a:sym typeface="+mn-ea"/>
              </a:rPr>
              <a:t>新故事</a:t>
            </a:r>
            <a:endParaRPr lang="zh-CN" altLang="en-US" sz="120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1200">
                <a:sym typeface="+mn-ea"/>
              </a:rPr>
              <a:t>XR</a:t>
            </a:r>
            <a:r>
              <a:rPr lang="zh-CN" altLang="en-US" sz="1200">
                <a:sym typeface="+mn-ea"/>
              </a:rPr>
              <a:t>（</a:t>
            </a:r>
            <a:r>
              <a:rPr lang="en-US" altLang="zh-CN" sz="1200">
                <a:sym typeface="+mn-ea"/>
              </a:rPr>
              <a:t>AR</a:t>
            </a:r>
            <a:r>
              <a:rPr lang="zh-CN" altLang="en-US" sz="1200">
                <a:sym typeface="+mn-ea"/>
              </a:rPr>
              <a:t>、</a:t>
            </a:r>
            <a:r>
              <a:rPr lang="en-US" altLang="zh-CN" sz="1200">
                <a:sym typeface="+mn-ea"/>
              </a:rPr>
              <a:t>VR </a:t>
            </a:r>
            <a:r>
              <a:rPr lang="zh-CN" altLang="en-US" sz="1200">
                <a:sym typeface="+mn-ea"/>
              </a:rPr>
              <a:t>整合）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42442" y="1330903"/>
            <a:ext cx="2232248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</a:p>
        </p:txBody>
      </p:sp>
      <p:sp>
        <p:nvSpPr>
          <p:cNvPr id="39" name="矩形 38"/>
          <p:cNvSpPr/>
          <p:nvPr/>
        </p:nvSpPr>
        <p:spPr>
          <a:xfrm>
            <a:off x="842442" y="2931635"/>
            <a:ext cx="2232248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形式</a:t>
            </a:r>
          </a:p>
        </p:txBody>
      </p:sp>
      <p:sp>
        <p:nvSpPr>
          <p:cNvPr id="40" name="矩形 39"/>
          <p:cNvSpPr/>
          <p:nvPr/>
        </p:nvSpPr>
        <p:spPr>
          <a:xfrm>
            <a:off x="6043389" y="1330903"/>
            <a:ext cx="1512168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体验</a:t>
            </a:r>
          </a:p>
        </p:txBody>
      </p:sp>
      <p:sp>
        <p:nvSpPr>
          <p:cNvPr id="41" name="矩形 40"/>
          <p:cNvSpPr/>
          <p:nvPr/>
        </p:nvSpPr>
        <p:spPr>
          <a:xfrm>
            <a:off x="6043389" y="2931635"/>
            <a:ext cx="1512168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运营</a:t>
            </a:r>
          </a:p>
        </p:txBody>
      </p:sp>
      <p:sp>
        <p:nvSpPr>
          <p:cNvPr id="42" name="TextBox 30"/>
          <p:cNvSpPr txBox="1"/>
          <p:nvPr/>
        </p:nvSpPr>
        <p:spPr>
          <a:xfrm>
            <a:off x="4138426" y="2443614"/>
            <a:ext cx="640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6"/>
          <p:cNvGrpSpPr/>
          <p:nvPr/>
        </p:nvGrpSpPr>
        <p:grpSpPr bwMode="auto">
          <a:xfrm>
            <a:off x="0" y="4787503"/>
            <a:ext cx="9144000" cy="355997"/>
            <a:chOff x="0" y="0"/>
            <a:chExt cx="12192000" cy="1204912"/>
          </a:xfrm>
        </p:grpSpPr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0" y="69849"/>
              <a:ext cx="12192000" cy="1135063"/>
            </a:xfrm>
            <a:prstGeom prst="rect">
              <a:avLst/>
            </a:prstGeom>
            <a:solidFill>
              <a:srgbClr val="DD3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1942306" y="0"/>
              <a:ext cx="8307388" cy="1204912"/>
            </a:xfrm>
            <a:custGeom>
              <a:avLst/>
              <a:gdLst>
                <a:gd name="T0" fmla="*/ 2147483647 w 814"/>
                <a:gd name="T1" fmla="*/ 2147483647 h 109"/>
                <a:gd name="T2" fmla="*/ 0 w 814"/>
                <a:gd name="T3" fmla="*/ 2147483647 h 109"/>
                <a:gd name="T4" fmla="*/ 2147483647 w 814"/>
                <a:gd name="T5" fmla="*/ 2147483647 h 109"/>
                <a:gd name="T6" fmla="*/ 2147483647 w 814"/>
                <a:gd name="T7" fmla="*/ 0 h 109"/>
                <a:gd name="T8" fmla="*/ 2147483647 w 814"/>
                <a:gd name="T9" fmla="*/ 0 h 109"/>
                <a:gd name="T10" fmla="*/ 2147483647 w 814"/>
                <a:gd name="T11" fmla="*/ 0 h 109"/>
                <a:gd name="T12" fmla="*/ 2147483647 w 814"/>
                <a:gd name="T13" fmla="*/ 2147483647 h 109"/>
                <a:gd name="T14" fmla="*/ 2147483647 w 814"/>
                <a:gd name="T15" fmla="*/ 2147483647 h 109"/>
                <a:gd name="T16" fmla="*/ 2147483647 w 814"/>
                <a:gd name="T17" fmla="*/ 2147483647 h 1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14"/>
                <a:gd name="T28" fmla="*/ 0 h 109"/>
                <a:gd name="T29" fmla="*/ 814 w 814"/>
                <a:gd name="T30" fmla="*/ 109 h 10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14" h="109">
                  <a:moveTo>
                    <a:pt x="407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146" y="13"/>
                    <a:pt x="146" y="13"/>
                    <a:pt x="146" y="13"/>
                  </a:cubicBezTo>
                  <a:cubicBezTo>
                    <a:pt x="159" y="5"/>
                    <a:pt x="175" y="0"/>
                    <a:pt x="190" y="0"/>
                  </a:cubicBezTo>
                  <a:cubicBezTo>
                    <a:pt x="407" y="0"/>
                    <a:pt x="407" y="0"/>
                    <a:pt x="407" y="0"/>
                  </a:cubicBezTo>
                  <a:cubicBezTo>
                    <a:pt x="623" y="0"/>
                    <a:pt x="623" y="0"/>
                    <a:pt x="623" y="0"/>
                  </a:cubicBezTo>
                  <a:cubicBezTo>
                    <a:pt x="639" y="0"/>
                    <a:pt x="654" y="5"/>
                    <a:pt x="667" y="13"/>
                  </a:cubicBezTo>
                  <a:cubicBezTo>
                    <a:pt x="814" y="109"/>
                    <a:pt x="814" y="109"/>
                    <a:pt x="814" y="109"/>
                  </a:cubicBezTo>
                  <a:lnTo>
                    <a:pt x="407" y="109"/>
                  </a:lnTo>
                  <a:close/>
                </a:path>
              </a:pathLst>
            </a:cu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1"/>
            <a:ext cx="9144000" cy="335756"/>
          </a:xfrm>
          <a:prstGeom prst="rect">
            <a:avLst/>
          </a:pr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sp>
        <p:nvSpPr>
          <p:cNvPr id="8" name="Freeform 7"/>
          <p:cNvSpPr/>
          <p:nvPr/>
        </p:nvSpPr>
        <p:spPr bwMode="auto">
          <a:xfrm>
            <a:off x="1744345" y="0"/>
            <a:ext cx="5656580" cy="530860"/>
          </a:xfrm>
          <a:custGeom>
            <a:avLst/>
            <a:gdLst>
              <a:gd name="T0" fmla="*/ 2147483647 w 739"/>
              <a:gd name="T1" fmla="*/ 0 h 96"/>
              <a:gd name="T2" fmla="*/ 0 w 739"/>
              <a:gd name="T3" fmla="*/ 0 h 96"/>
              <a:gd name="T4" fmla="*/ 2147483647 w 739"/>
              <a:gd name="T5" fmla="*/ 2147483647 h 96"/>
              <a:gd name="T6" fmla="*/ 2147483647 w 739"/>
              <a:gd name="T7" fmla="*/ 2147483647 h 96"/>
              <a:gd name="T8" fmla="*/ 2147483647 w 739"/>
              <a:gd name="T9" fmla="*/ 2147483647 h 96"/>
              <a:gd name="T10" fmla="*/ 2147483647 w 739"/>
              <a:gd name="T11" fmla="*/ 2147483647 h 96"/>
              <a:gd name="T12" fmla="*/ 2147483647 w 739"/>
              <a:gd name="T13" fmla="*/ 2147483647 h 96"/>
              <a:gd name="T14" fmla="*/ 2147483647 w 739"/>
              <a:gd name="T15" fmla="*/ 0 h 96"/>
              <a:gd name="T16" fmla="*/ 2147483647 w 739"/>
              <a:gd name="T17" fmla="*/ 0 h 9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739"/>
              <a:gd name="T28" fmla="*/ 0 h 96"/>
              <a:gd name="T29" fmla="*/ 739 w 739"/>
              <a:gd name="T30" fmla="*/ 96 h 9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739" h="96">
                <a:moveTo>
                  <a:pt x="370" y="0"/>
                </a:moveTo>
                <a:cubicBezTo>
                  <a:pt x="0" y="0"/>
                  <a:pt x="0" y="0"/>
                  <a:pt x="0" y="0"/>
                </a:cubicBezTo>
                <a:cubicBezTo>
                  <a:pt x="109" y="83"/>
                  <a:pt x="109" y="83"/>
                  <a:pt x="109" y="83"/>
                </a:cubicBezTo>
                <a:cubicBezTo>
                  <a:pt x="122" y="92"/>
                  <a:pt x="138" y="96"/>
                  <a:pt x="153" y="96"/>
                </a:cubicBezTo>
                <a:cubicBezTo>
                  <a:pt x="370" y="96"/>
                  <a:pt x="370" y="96"/>
                  <a:pt x="370" y="96"/>
                </a:cubicBezTo>
                <a:cubicBezTo>
                  <a:pt x="586" y="96"/>
                  <a:pt x="586" y="96"/>
                  <a:pt x="586" y="96"/>
                </a:cubicBezTo>
                <a:cubicBezTo>
                  <a:pt x="602" y="96"/>
                  <a:pt x="617" y="92"/>
                  <a:pt x="630" y="83"/>
                </a:cubicBezTo>
                <a:cubicBezTo>
                  <a:pt x="739" y="0"/>
                  <a:pt x="739" y="0"/>
                  <a:pt x="739" y="0"/>
                </a:cubicBezTo>
                <a:lnTo>
                  <a:pt x="370" y="0"/>
                </a:lnTo>
                <a:close/>
              </a:path>
            </a:pathLst>
          </a:cu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6"/>
          <p:cNvSpPr/>
          <p:nvPr/>
        </p:nvSpPr>
        <p:spPr bwMode="auto">
          <a:xfrm flipH="1">
            <a:off x="6153383" y="4159889"/>
            <a:ext cx="670226" cy="144190"/>
          </a:xfrm>
          <a:custGeom>
            <a:avLst/>
            <a:gdLst>
              <a:gd name="T0" fmla="*/ 20 w 23"/>
              <a:gd name="T1" fmla="*/ 0 h 5"/>
              <a:gd name="T2" fmla="*/ 3 w 23"/>
              <a:gd name="T3" fmla="*/ 0 h 5"/>
              <a:gd name="T4" fmla="*/ 0 w 23"/>
              <a:gd name="T5" fmla="*/ 2 h 5"/>
              <a:gd name="T6" fmla="*/ 3 w 23"/>
              <a:gd name="T7" fmla="*/ 5 h 5"/>
              <a:gd name="T8" fmla="*/ 20 w 23"/>
              <a:gd name="T9" fmla="*/ 5 h 5"/>
              <a:gd name="T10" fmla="*/ 23 w 23"/>
              <a:gd name="T11" fmla="*/ 2 h 5"/>
              <a:gd name="T12" fmla="*/ 20 w 23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5">
                <a:moveTo>
                  <a:pt x="20" y="0"/>
                </a:move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5"/>
                  <a:pt x="3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2" y="5"/>
                  <a:pt x="23" y="4"/>
                  <a:pt x="23" y="2"/>
                </a:cubicBezTo>
                <a:cubicBezTo>
                  <a:pt x="23" y="1"/>
                  <a:pt x="22" y="0"/>
                  <a:pt x="20" y="0"/>
                </a:cubicBezTo>
                <a:close/>
              </a:path>
            </a:pathLst>
          </a:custGeom>
          <a:solidFill>
            <a:srgbClr val="D20000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015"/>
          </a:p>
        </p:txBody>
      </p:sp>
      <p:sp>
        <p:nvSpPr>
          <p:cNvPr id="12" name="Freeform 24"/>
          <p:cNvSpPr/>
          <p:nvPr/>
        </p:nvSpPr>
        <p:spPr>
          <a:xfrm flipH="1">
            <a:off x="5977713" y="3862085"/>
            <a:ext cx="1021563" cy="297804"/>
          </a:xfrm>
          <a:custGeom>
            <a:avLst/>
            <a:gdLst>
              <a:gd name="connsiteX0" fmla="*/ 0 w 2645228"/>
              <a:gd name="connsiteY0" fmla="*/ 0 h 496975"/>
              <a:gd name="connsiteX1" fmla="*/ 2645228 w 2645228"/>
              <a:gd name="connsiteY1" fmla="*/ 0 h 496975"/>
              <a:gd name="connsiteX2" fmla="*/ 2645228 w 2645228"/>
              <a:gd name="connsiteY2" fmla="*/ 56095 h 496975"/>
              <a:gd name="connsiteX3" fmla="*/ 2204348 w 2645228"/>
              <a:gd name="connsiteY3" fmla="*/ 496975 h 496975"/>
              <a:gd name="connsiteX4" fmla="*/ 440880 w 2645228"/>
              <a:gd name="connsiteY4" fmla="*/ 496975 h 496975"/>
              <a:gd name="connsiteX5" fmla="*/ 0 w 2645228"/>
              <a:gd name="connsiteY5" fmla="*/ 56095 h 496975"/>
              <a:gd name="connsiteX6" fmla="*/ 0 w 2645228"/>
              <a:gd name="connsiteY6" fmla="*/ 0 h 496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45228" h="496975">
                <a:moveTo>
                  <a:pt x="0" y="0"/>
                </a:moveTo>
                <a:lnTo>
                  <a:pt x="2645228" y="0"/>
                </a:lnTo>
                <a:lnTo>
                  <a:pt x="2645228" y="56095"/>
                </a:lnTo>
                <a:cubicBezTo>
                  <a:pt x="2645228" y="299586"/>
                  <a:pt x="2447839" y="496975"/>
                  <a:pt x="2204348" y="496975"/>
                </a:cubicBezTo>
                <a:lnTo>
                  <a:pt x="440880" y="496975"/>
                </a:lnTo>
                <a:cubicBezTo>
                  <a:pt x="197389" y="496975"/>
                  <a:pt x="0" y="299586"/>
                  <a:pt x="0" y="56095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010"/>
          </a:p>
        </p:txBody>
      </p:sp>
      <p:sp>
        <p:nvSpPr>
          <p:cNvPr id="13" name="Freeform 25"/>
          <p:cNvSpPr/>
          <p:nvPr/>
        </p:nvSpPr>
        <p:spPr>
          <a:xfrm flipH="1">
            <a:off x="6260643" y="4364187"/>
            <a:ext cx="455706" cy="97281"/>
          </a:xfrm>
          <a:custGeom>
            <a:avLst/>
            <a:gdLst>
              <a:gd name="connsiteX0" fmla="*/ 0 w 694404"/>
              <a:gd name="connsiteY0" fmla="*/ 0 h 288475"/>
              <a:gd name="connsiteX1" fmla="*/ 694404 w 694404"/>
              <a:gd name="connsiteY1" fmla="*/ 0 h 288475"/>
              <a:gd name="connsiteX2" fmla="*/ 693800 w 694404"/>
              <a:gd name="connsiteY2" fmla="*/ 5989 h 288475"/>
              <a:gd name="connsiteX3" fmla="*/ 347202 w 694404"/>
              <a:gd name="connsiteY3" fmla="*/ 288475 h 288475"/>
              <a:gd name="connsiteX4" fmla="*/ 604 w 694404"/>
              <a:gd name="connsiteY4" fmla="*/ 5989 h 288475"/>
              <a:gd name="connsiteX5" fmla="*/ 0 w 694404"/>
              <a:gd name="connsiteY5" fmla="*/ 0 h 288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4404" h="288475">
                <a:moveTo>
                  <a:pt x="0" y="0"/>
                </a:moveTo>
                <a:lnTo>
                  <a:pt x="694404" y="0"/>
                </a:lnTo>
                <a:lnTo>
                  <a:pt x="693800" y="5989"/>
                </a:lnTo>
                <a:cubicBezTo>
                  <a:pt x="660811" y="167204"/>
                  <a:pt x="518169" y="288475"/>
                  <a:pt x="347202" y="288475"/>
                </a:cubicBezTo>
                <a:cubicBezTo>
                  <a:pt x="176235" y="288475"/>
                  <a:pt x="33593" y="167204"/>
                  <a:pt x="604" y="5989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010"/>
          </a:p>
        </p:txBody>
      </p:sp>
      <p:sp>
        <p:nvSpPr>
          <p:cNvPr id="14" name="Freeform 5"/>
          <p:cNvSpPr/>
          <p:nvPr/>
        </p:nvSpPr>
        <p:spPr bwMode="auto">
          <a:xfrm>
            <a:off x="6406517" y="3286673"/>
            <a:ext cx="133315" cy="393995"/>
          </a:xfrm>
          <a:custGeom>
            <a:avLst/>
            <a:gdLst>
              <a:gd name="T0" fmla="*/ 77 w 112"/>
              <a:gd name="T1" fmla="*/ 270 h 331"/>
              <a:gd name="T2" fmla="*/ 44 w 112"/>
              <a:gd name="T3" fmla="*/ 331 h 331"/>
              <a:gd name="T4" fmla="*/ 15 w 112"/>
              <a:gd name="T5" fmla="*/ 328 h 331"/>
              <a:gd name="T6" fmla="*/ 0 w 112"/>
              <a:gd name="T7" fmla="*/ 261 h 331"/>
              <a:gd name="T8" fmla="*/ 35 w 112"/>
              <a:gd name="T9" fmla="*/ 0 h 331"/>
              <a:gd name="T10" fmla="*/ 112 w 112"/>
              <a:gd name="T11" fmla="*/ 11 h 331"/>
              <a:gd name="T12" fmla="*/ 77 w 112"/>
              <a:gd name="T13" fmla="*/ 270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" h="331">
                <a:moveTo>
                  <a:pt x="77" y="270"/>
                </a:moveTo>
                <a:lnTo>
                  <a:pt x="44" y="331"/>
                </a:lnTo>
                <a:lnTo>
                  <a:pt x="15" y="328"/>
                </a:lnTo>
                <a:lnTo>
                  <a:pt x="0" y="261"/>
                </a:lnTo>
                <a:lnTo>
                  <a:pt x="35" y="0"/>
                </a:lnTo>
                <a:lnTo>
                  <a:pt x="112" y="11"/>
                </a:lnTo>
                <a:lnTo>
                  <a:pt x="77" y="27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15" name="Freeform 6"/>
          <p:cNvSpPr/>
          <p:nvPr/>
        </p:nvSpPr>
        <p:spPr bwMode="auto">
          <a:xfrm>
            <a:off x="6444606" y="3216444"/>
            <a:ext cx="104748" cy="121412"/>
          </a:xfrm>
          <a:custGeom>
            <a:avLst/>
            <a:gdLst>
              <a:gd name="T0" fmla="*/ 58 w 64"/>
              <a:gd name="T1" fmla="*/ 48 h 74"/>
              <a:gd name="T2" fmla="*/ 27 w 64"/>
              <a:gd name="T3" fmla="*/ 72 h 74"/>
              <a:gd name="T4" fmla="*/ 26 w 64"/>
              <a:gd name="T5" fmla="*/ 72 h 74"/>
              <a:gd name="T6" fmla="*/ 2 w 64"/>
              <a:gd name="T7" fmla="*/ 41 h 74"/>
              <a:gd name="T8" fmla="*/ 6 w 64"/>
              <a:gd name="T9" fmla="*/ 15 h 74"/>
              <a:gd name="T10" fmla="*/ 35 w 64"/>
              <a:gd name="T11" fmla="*/ 7 h 74"/>
              <a:gd name="T12" fmla="*/ 36 w 64"/>
              <a:gd name="T13" fmla="*/ 7 h 74"/>
              <a:gd name="T14" fmla="*/ 62 w 64"/>
              <a:gd name="T15" fmla="*/ 22 h 74"/>
              <a:gd name="T16" fmla="*/ 58 w 64"/>
              <a:gd name="T17" fmla="*/ 4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74">
                <a:moveTo>
                  <a:pt x="58" y="48"/>
                </a:moveTo>
                <a:cubicBezTo>
                  <a:pt x="56" y="63"/>
                  <a:pt x="42" y="74"/>
                  <a:pt x="27" y="72"/>
                </a:cubicBezTo>
                <a:cubicBezTo>
                  <a:pt x="26" y="72"/>
                  <a:pt x="26" y="72"/>
                  <a:pt x="26" y="72"/>
                </a:cubicBezTo>
                <a:cubicBezTo>
                  <a:pt x="11" y="70"/>
                  <a:pt x="0" y="56"/>
                  <a:pt x="2" y="41"/>
                </a:cubicBezTo>
                <a:cubicBezTo>
                  <a:pt x="6" y="15"/>
                  <a:pt x="6" y="15"/>
                  <a:pt x="6" y="15"/>
                </a:cubicBezTo>
                <a:cubicBezTo>
                  <a:pt x="8" y="0"/>
                  <a:pt x="20" y="5"/>
                  <a:pt x="35" y="7"/>
                </a:cubicBezTo>
                <a:cubicBezTo>
                  <a:pt x="36" y="7"/>
                  <a:pt x="36" y="7"/>
                  <a:pt x="36" y="7"/>
                </a:cubicBezTo>
                <a:cubicBezTo>
                  <a:pt x="51" y="9"/>
                  <a:pt x="64" y="7"/>
                  <a:pt x="62" y="22"/>
                </a:cubicBezTo>
                <a:lnTo>
                  <a:pt x="58" y="48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16" name="Freeform 7"/>
          <p:cNvSpPr/>
          <p:nvPr/>
        </p:nvSpPr>
        <p:spPr bwMode="auto">
          <a:xfrm>
            <a:off x="6432704" y="3260485"/>
            <a:ext cx="114270" cy="110700"/>
          </a:xfrm>
          <a:custGeom>
            <a:avLst/>
            <a:gdLst>
              <a:gd name="T0" fmla="*/ 85 w 96"/>
              <a:gd name="T1" fmla="*/ 93 h 93"/>
              <a:gd name="T2" fmla="*/ 0 w 96"/>
              <a:gd name="T3" fmla="*/ 81 h 93"/>
              <a:gd name="T4" fmla="*/ 11 w 96"/>
              <a:gd name="T5" fmla="*/ 0 h 93"/>
              <a:gd name="T6" fmla="*/ 96 w 96"/>
              <a:gd name="T7" fmla="*/ 12 h 93"/>
              <a:gd name="T8" fmla="*/ 85 w 96"/>
              <a:gd name="T9" fmla="*/ 93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93">
                <a:moveTo>
                  <a:pt x="85" y="93"/>
                </a:moveTo>
                <a:lnTo>
                  <a:pt x="0" y="81"/>
                </a:lnTo>
                <a:lnTo>
                  <a:pt x="11" y="0"/>
                </a:lnTo>
                <a:lnTo>
                  <a:pt x="96" y="12"/>
                </a:lnTo>
                <a:lnTo>
                  <a:pt x="85" y="93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17" name="Freeform 8"/>
          <p:cNvSpPr/>
          <p:nvPr/>
        </p:nvSpPr>
        <p:spPr bwMode="auto">
          <a:xfrm>
            <a:off x="6424371" y="3666383"/>
            <a:ext cx="34520" cy="57135"/>
          </a:xfrm>
          <a:custGeom>
            <a:avLst/>
            <a:gdLst>
              <a:gd name="T0" fmla="*/ 0 w 21"/>
              <a:gd name="T1" fmla="*/ 5 h 35"/>
              <a:gd name="T2" fmla="*/ 5 w 21"/>
              <a:gd name="T3" fmla="*/ 26 h 35"/>
              <a:gd name="T4" fmla="*/ 21 w 21"/>
              <a:gd name="T5" fmla="*/ 9 h 35"/>
              <a:gd name="T6" fmla="*/ 0 w 21"/>
              <a:gd name="T7" fmla="*/ 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35">
                <a:moveTo>
                  <a:pt x="0" y="5"/>
                </a:moveTo>
                <a:cubicBezTo>
                  <a:pt x="0" y="5"/>
                  <a:pt x="3" y="22"/>
                  <a:pt x="5" y="26"/>
                </a:cubicBezTo>
                <a:cubicBezTo>
                  <a:pt x="6" y="31"/>
                  <a:pt x="9" y="35"/>
                  <a:pt x="21" y="9"/>
                </a:cubicBezTo>
                <a:cubicBezTo>
                  <a:pt x="21" y="9"/>
                  <a:pt x="13" y="0"/>
                  <a:pt x="0" y="5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18" name="Freeform 9"/>
          <p:cNvSpPr/>
          <p:nvPr/>
        </p:nvSpPr>
        <p:spPr bwMode="auto">
          <a:xfrm>
            <a:off x="6544594" y="3285482"/>
            <a:ext cx="132125" cy="393995"/>
          </a:xfrm>
          <a:custGeom>
            <a:avLst/>
            <a:gdLst>
              <a:gd name="T0" fmla="*/ 75 w 111"/>
              <a:gd name="T1" fmla="*/ 269 h 331"/>
              <a:gd name="T2" fmla="*/ 44 w 111"/>
              <a:gd name="T3" fmla="*/ 331 h 331"/>
              <a:gd name="T4" fmla="*/ 15 w 111"/>
              <a:gd name="T5" fmla="*/ 326 h 331"/>
              <a:gd name="T6" fmla="*/ 0 w 111"/>
              <a:gd name="T7" fmla="*/ 259 h 331"/>
              <a:gd name="T8" fmla="*/ 34 w 111"/>
              <a:gd name="T9" fmla="*/ 0 h 331"/>
              <a:gd name="T10" fmla="*/ 111 w 111"/>
              <a:gd name="T11" fmla="*/ 9 h 331"/>
              <a:gd name="T12" fmla="*/ 75 w 111"/>
              <a:gd name="T13" fmla="*/ 269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1" h="331">
                <a:moveTo>
                  <a:pt x="75" y="269"/>
                </a:moveTo>
                <a:lnTo>
                  <a:pt x="44" y="331"/>
                </a:lnTo>
                <a:lnTo>
                  <a:pt x="15" y="326"/>
                </a:lnTo>
                <a:lnTo>
                  <a:pt x="0" y="259"/>
                </a:lnTo>
                <a:lnTo>
                  <a:pt x="34" y="0"/>
                </a:lnTo>
                <a:lnTo>
                  <a:pt x="111" y="9"/>
                </a:lnTo>
                <a:lnTo>
                  <a:pt x="75" y="269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19" name="Freeform 10"/>
          <p:cNvSpPr/>
          <p:nvPr/>
        </p:nvSpPr>
        <p:spPr bwMode="auto">
          <a:xfrm>
            <a:off x="6581493" y="3212873"/>
            <a:ext cx="104748" cy="121412"/>
          </a:xfrm>
          <a:custGeom>
            <a:avLst/>
            <a:gdLst>
              <a:gd name="T0" fmla="*/ 58 w 64"/>
              <a:gd name="T1" fmla="*/ 48 h 74"/>
              <a:gd name="T2" fmla="*/ 27 w 64"/>
              <a:gd name="T3" fmla="*/ 72 h 74"/>
              <a:gd name="T4" fmla="*/ 26 w 64"/>
              <a:gd name="T5" fmla="*/ 72 h 74"/>
              <a:gd name="T6" fmla="*/ 2 w 64"/>
              <a:gd name="T7" fmla="*/ 41 h 74"/>
              <a:gd name="T8" fmla="*/ 6 w 64"/>
              <a:gd name="T9" fmla="*/ 15 h 74"/>
              <a:gd name="T10" fmla="*/ 35 w 64"/>
              <a:gd name="T11" fmla="*/ 7 h 74"/>
              <a:gd name="T12" fmla="*/ 36 w 64"/>
              <a:gd name="T13" fmla="*/ 7 h 74"/>
              <a:gd name="T14" fmla="*/ 61 w 64"/>
              <a:gd name="T15" fmla="*/ 23 h 74"/>
              <a:gd name="T16" fmla="*/ 58 w 64"/>
              <a:gd name="T17" fmla="*/ 4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74">
                <a:moveTo>
                  <a:pt x="58" y="48"/>
                </a:moveTo>
                <a:cubicBezTo>
                  <a:pt x="56" y="64"/>
                  <a:pt x="42" y="74"/>
                  <a:pt x="27" y="72"/>
                </a:cubicBezTo>
                <a:cubicBezTo>
                  <a:pt x="26" y="72"/>
                  <a:pt x="26" y="72"/>
                  <a:pt x="26" y="72"/>
                </a:cubicBezTo>
                <a:cubicBezTo>
                  <a:pt x="11" y="70"/>
                  <a:pt x="0" y="56"/>
                  <a:pt x="2" y="41"/>
                </a:cubicBezTo>
                <a:cubicBezTo>
                  <a:pt x="6" y="15"/>
                  <a:pt x="6" y="15"/>
                  <a:pt x="6" y="15"/>
                </a:cubicBezTo>
                <a:cubicBezTo>
                  <a:pt x="8" y="0"/>
                  <a:pt x="20" y="5"/>
                  <a:pt x="35" y="7"/>
                </a:cubicBezTo>
                <a:cubicBezTo>
                  <a:pt x="36" y="7"/>
                  <a:pt x="36" y="7"/>
                  <a:pt x="36" y="7"/>
                </a:cubicBezTo>
                <a:cubicBezTo>
                  <a:pt x="51" y="9"/>
                  <a:pt x="64" y="7"/>
                  <a:pt x="61" y="23"/>
                </a:cubicBezTo>
                <a:lnTo>
                  <a:pt x="58" y="48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20" name="Freeform 11"/>
          <p:cNvSpPr/>
          <p:nvPr/>
        </p:nvSpPr>
        <p:spPr bwMode="auto">
          <a:xfrm>
            <a:off x="6570780" y="3259295"/>
            <a:ext cx="114270" cy="109509"/>
          </a:xfrm>
          <a:custGeom>
            <a:avLst/>
            <a:gdLst>
              <a:gd name="T0" fmla="*/ 85 w 96"/>
              <a:gd name="T1" fmla="*/ 92 h 92"/>
              <a:gd name="T2" fmla="*/ 0 w 96"/>
              <a:gd name="T3" fmla="*/ 81 h 92"/>
              <a:gd name="T4" fmla="*/ 11 w 96"/>
              <a:gd name="T5" fmla="*/ 0 h 92"/>
              <a:gd name="T6" fmla="*/ 96 w 96"/>
              <a:gd name="T7" fmla="*/ 11 h 92"/>
              <a:gd name="T8" fmla="*/ 85 w 96"/>
              <a:gd name="T9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92">
                <a:moveTo>
                  <a:pt x="85" y="92"/>
                </a:moveTo>
                <a:lnTo>
                  <a:pt x="0" y="81"/>
                </a:lnTo>
                <a:lnTo>
                  <a:pt x="11" y="0"/>
                </a:lnTo>
                <a:lnTo>
                  <a:pt x="96" y="11"/>
                </a:lnTo>
                <a:lnTo>
                  <a:pt x="85" y="92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21" name="Freeform 12"/>
          <p:cNvSpPr/>
          <p:nvPr/>
        </p:nvSpPr>
        <p:spPr bwMode="auto">
          <a:xfrm>
            <a:off x="6562448" y="3662812"/>
            <a:ext cx="34520" cy="57135"/>
          </a:xfrm>
          <a:custGeom>
            <a:avLst/>
            <a:gdLst>
              <a:gd name="T0" fmla="*/ 0 w 21"/>
              <a:gd name="T1" fmla="*/ 6 h 35"/>
              <a:gd name="T2" fmla="*/ 5 w 21"/>
              <a:gd name="T3" fmla="*/ 27 h 35"/>
              <a:gd name="T4" fmla="*/ 21 w 21"/>
              <a:gd name="T5" fmla="*/ 10 h 35"/>
              <a:gd name="T6" fmla="*/ 0 w 21"/>
              <a:gd name="T7" fmla="*/ 6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35">
                <a:moveTo>
                  <a:pt x="0" y="6"/>
                </a:moveTo>
                <a:cubicBezTo>
                  <a:pt x="0" y="6"/>
                  <a:pt x="3" y="22"/>
                  <a:pt x="5" y="27"/>
                </a:cubicBezTo>
                <a:cubicBezTo>
                  <a:pt x="6" y="31"/>
                  <a:pt x="9" y="35"/>
                  <a:pt x="21" y="10"/>
                </a:cubicBezTo>
                <a:cubicBezTo>
                  <a:pt x="21" y="10"/>
                  <a:pt x="13" y="0"/>
                  <a:pt x="0" y="6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22" name="Freeform 13"/>
          <p:cNvSpPr/>
          <p:nvPr/>
        </p:nvSpPr>
        <p:spPr bwMode="auto">
          <a:xfrm>
            <a:off x="6664816" y="3287862"/>
            <a:ext cx="30948" cy="199973"/>
          </a:xfrm>
          <a:custGeom>
            <a:avLst/>
            <a:gdLst>
              <a:gd name="T0" fmla="*/ 4 w 19"/>
              <a:gd name="T1" fmla="*/ 0 h 122"/>
              <a:gd name="T2" fmla="*/ 19 w 19"/>
              <a:gd name="T3" fmla="*/ 16 h 122"/>
              <a:gd name="T4" fmla="*/ 7 w 19"/>
              <a:gd name="T5" fmla="*/ 115 h 122"/>
              <a:gd name="T6" fmla="*/ 0 w 19"/>
              <a:gd name="T7" fmla="*/ 121 h 122"/>
              <a:gd name="T8" fmla="*/ 10 w 19"/>
              <a:gd name="T9" fmla="*/ 43 h 122"/>
              <a:gd name="T10" fmla="*/ 5 w 19"/>
              <a:gd name="T11" fmla="*/ 34 h 122"/>
              <a:gd name="T12" fmla="*/ 4 w 19"/>
              <a:gd name="T13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" h="122">
                <a:moveTo>
                  <a:pt x="4" y="0"/>
                </a:moveTo>
                <a:cubicBezTo>
                  <a:pt x="4" y="0"/>
                  <a:pt x="18" y="10"/>
                  <a:pt x="19" y="16"/>
                </a:cubicBezTo>
                <a:cubicBezTo>
                  <a:pt x="19" y="21"/>
                  <a:pt x="7" y="115"/>
                  <a:pt x="7" y="115"/>
                </a:cubicBezTo>
                <a:cubicBezTo>
                  <a:pt x="7" y="115"/>
                  <a:pt x="8" y="122"/>
                  <a:pt x="0" y="121"/>
                </a:cubicBezTo>
                <a:cubicBezTo>
                  <a:pt x="10" y="43"/>
                  <a:pt x="10" y="43"/>
                  <a:pt x="10" y="43"/>
                </a:cubicBezTo>
                <a:cubicBezTo>
                  <a:pt x="5" y="34"/>
                  <a:pt x="5" y="34"/>
                  <a:pt x="5" y="34"/>
                </a:cubicBezTo>
                <a:cubicBezTo>
                  <a:pt x="4" y="0"/>
                  <a:pt x="4" y="0"/>
                  <a:pt x="4" y="0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grpSp>
        <p:nvGrpSpPr>
          <p:cNvPr id="23" name="Group 123"/>
          <p:cNvGrpSpPr/>
          <p:nvPr/>
        </p:nvGrpSpPr>
        <p:grpSpPr>
          <a:xfrm>
            <a:off x="5738750" y="3195912"/>
            <a:ext cx="613013" cy="465414"/>
            <a:chOff x="7170738" y="4168775"/>
            <a:chExt cx="817563" cy="620713"/>
          </a:xfrm>
          <a:solidFill>
            <a:srgbClr val="D20000"/>
          </a:solidFill>
        </p:grpSpPr>
        <p:sp>
          <p:nvSpPr>
            <p:cNvPr id="24" name="Freeform 14"/>
            <p:cNvSpPr/>
            <p:nvPr/>
          </p:nvSpPr>
          <p:spPr bwMode="auto">
            <a:xfrm>
              <a:off x="7170738" y="4168775"/>
              <a:ext cx="785813" cy="354013"/>
            </a:xfrm>
            <a:custGeom>
              <a:avLst/>
              <a:gdLst>
                <a:gd name="T0" fmla="*/ 246 w 495"/>
                <a:gd name="T1" fmla="*/ 223 h 223"/>
                <a:gd name="T2" fmla="*/ 0 w 495"/>
                <a:gd name="T3" fmla="*/ 111 h 223"/>
                <a:gd name="T4" fmla="*/ 252 w 495"/>
                <a:gd name="T5" fmla="*/ 0 h 223"/>
                <a:gd name="T6" fmla="*/ 495 w 495"/>
                <a:gd name="T7" fmla="*/ 109 h 223"/>
                <a:gd name="T8" fmla="*/ 246 w 495"/>
                <a:gd name="T9" fmla="*/ 223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223">
                  <a:moveTo>
                    <a:pt x="246" y="223"/>
                  </a:moveTo>
                  <a:lnTo>
                    <a:pt x="0" y="111"/>
                  </a:lnTo>
                  <a:lnTo>
                    <a:pt x="252" y="0"/>
                  </a:lnTo>
                  <a:lnTo>
                    <a:pt x="495" y="109"/>
                  </a:lnTo>
                  <a:lnTo>
                    <a:pt x="246" y="2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010"/>
            </a:p>
          </p:txBody>
        </p:sp>
        <p:sp>
          <p:nvSpPr>
            <p:cNvPr id="25" name="Rectangle 15"/>
            <p:cNvSpPr>
              <a:spLocks noChangeArrowheads="1"/>
            </p:cNvSpPr>
            <p:nvPr/>
          </p:nvSpPr>
          <p:spPr bwMode="auto">
            <a:xfrm>
              <a:off x="7924800" y="4335463"/>
              <a:ext cx="23813" cy="2571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010"/>
            </a:p>
          </p:txBody>
        </p:sp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7897813" y="4564063"/>
              <a:ext cx="76200" cy="777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010"/>
            </a:p>
          </p:txBody>
        </p:sp>
        <p:sp>
          <p:nvSpPr>
            <p:cNvPr id="27" name="Freeform 17"/>
            <p:cNvSpPr/>
            <p:nvPr/>
          </p:nvSpPr>
          <p:spPr bwMode="auto">
            <a:xfrm>
              <a:off x="7888288" y="4605338"/>
              <a:ext cx="55563" cy="171450"/>
            </a:xfrm>
            <a:custGeom>
              <a:avLst/>
              <a:gdLst>
                <a:gd name="T0" fmla="*/ 14 w 26"/>
                <a:gd name="T1" fmla="*/ 4 h 79"/>
                <a:gd name="T2" fmla="*/ 6 w 26"/>
                <a:gd name="T3" fmla="*/ 79 h 79"/>
                <a:gd name="T4" fmla="*/ 26 w 26"/>
                <a:gd name="T5" fmla="*/ 79 h 79"/>
                <a:gd name="T6" fmla="*/ 26 w 26"/>
                <a:gd name="T7" fmla="*/ 0 h 79"/>
                <a:gd name="T8" fmla="*/ 14 w 26"/>
                <a:gd name="T9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79">
                  <a:moveTo>
                    <a:pt x="14" y="4"/>
                  </a:moveTo>
                  <a:cubicBezTo>
                    <a:pt x="14" y="4"/>
                    <a:pt x="0" y="34"/>
                    <a:pt x="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14" y="7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010"/>
            </a:p>
          </p:txBody>
        </p:sp>
        <p:sp>
          <p:nvSpPr>
            <p:cNvPr id="28" name="Freeform 18"/>
            <p:cNvSpPr/>
            <p:nvPr/>
          </p:nvSpPr>
          <p:spPr bwMode="auto">
            <a:xfrm>
              <a:off x="7932738" y="4605338"/>
              <a:ext cx="55563" cy="171450"/>
            </a:xfrm>
            <a:custGeom>
              <a:avLst/>
              <a:gdLst>
                <a:gd name="T0" fmla="*/ 11 w 25"/>
                <a:gd name="T1" fmla="*/ 4 h 79"/>
                <a:gd name="T2" fmla="*/ 20 w 25"/>
                <a:gd name="T3" fmla="*/ 79 h 79"/>
                <a:gd name="T4" fmla="*/ 0 w 25"/>
                <a:gd name="T5" fmla="*/ 79 h 79"/>
                <a:gd name="T6" fmla="*/ 0 w 25"/>
                <a:gd name="T7" fmla="*/ 0 h 79"/>
                <a:gd name="T8" fmla="*/ 11 w 25"/>
                <a:gd name="T9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9">
                  <a:moveTo>
                    <a:pt x="11" y="4"/>
                  </a:moveTo>
                  <a:cubicBezTo>
                    <a:pt x="11" y="4"/>
                    <a:pt x="25" y="34"/>
                    <a:pt x="2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1" y="7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010"/>
            </a:p>
          </p:txBody>
        </p:sp>
        <p:sp>
          <p:nvSpPr>
            <p:cNvPr id="29" name="Freeform 19"/>
            <p:cNvSpPr/>
            <p:nvPr/>
          </p:nvSpPr>
          <p:spPr bwMode="auto">
            <a:xfrm>
              <a:off x="7327900" y="4449763"/>
              <a:ext cx="455613" cy="339725"/>
            </a:xfrm>
            <a:custGeom>
              <a:avLst/>
              <a:gdLst>
                <a:gd name="T0" fmla="*/ 209 w 209"/>
                <a:gd name="T1" fmla="*/ 0 h 156"/>
                <a:gd name="T2" fmla="*/ 104 w 209"/>
                <a:gd name="T3" fmla="*/ 49 h 156"/>
                <a:gd name="T4" fmla="*/ 0 w 209"/>
                <a:gd name="T5" fmla="*/ 0 h 156"/>
                <a:gd name="T6" fmla="*/ 0 w 209"/>
                <a:gd name="T7" fmla="*/ 120 h 156"/>
                <a:gd name="T8" fmla="*/ 102 w 209"/>
                <a:gd name="T9" fmla="*/ 156 h 156"/>
                <a:gd name="T10" fmla="*/ 102 w 209"/>
                <a:gd name="T11" fmla="*/ 156 h 156"/>
                <a:gd name="T12" fmla="*/ 104 w 209"/>
                <a:gd name="T13" fmla="*/ 156 h 156"/>
                <a:gd name="T14" fmla="*/ 107 w 209"/>
                <a:gd name="T15" fmla="*/ 156 h 156"/>
                <a:gd name="T16" fmla="*/ 107 w 209"/>
                <a:gd name="T17" fmla="*/ 156 h 156"/>
                <a:gd name="T18" fmla="*/ 209 w 209"/>
                <a:gd name="T19" fmla="*/ 120 h 156"/>
                <a:gd name="T20" fmla="*/ 209 w 209"/>
                <a:gd name="T2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9" h="156">
                  <a:moveTo>
                    <a:pt x="209" y="0"/>
                  </a:moveTo>
                  <a:cubicBezTo>
                    <a:pt x="209" y="1"/>
                    <a:pt x="121" y="41"/>
                    <a:pt x="104" y="49"/>
                  </a:cubicBezTo>
                  <a:cubicBezTo>
                    <a:pt x="87" y="41"/>
                    <a:pt x="0" y="1"/>
                    <a:pt x="0" y="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28" y="150"/>
                    <a:pt x="84" y="155"/>
                    <a:pt x="102" y="156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4" y="156"/>
                  </a:cubicBezTo>
                  <a:cubicBezTo>
                    <a:pt x="106" y="156"/>
                    <a:pt x="107" y="156"/>
                    <a:pt x="107" y="156"/>
                  </a:cubicBezTo>
                  <a:cubicBezTo>
                    <a:pt x="107" y="156"/>
                    <a:pt x="107" y="156"/>
                    <a:pt x="107" y="156"/>
                  </a:cubicBezTo>
                  <a:cubicBezTo>
                    <a:pt x="125" y="155"/>
                    <a:pt x="181" y="150"/>
                    <a:pt x="209" y="120"/>
                  </a:cubicBezTo>
                  <a:lnTo>
                    <a:pt x="20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010"/>
            </a:p>
          </p:txBody>
        </p:sp>
      </p:grpSp>
      <p:sp>
        <p:nvSpPr>
          <p:cNvPr id="30" name="Freeform 20"/>
          <p:cNvSpPr>
            <a:spLocks noEditPoints="1"/>
          </p:cNvSpPr>
          <p:nvPr/>
        </p:nvSpPr>
        <p:spPr bwMode="auto">
          <a:xfrm>
            <a:off x="5240008" y="1607138"/>
            <a:ext cx="358285" cy="377330"/>
          </a:xfrm>
          <a:custGeom>
            <a:avLst/>
            <a:gdLst>
              <a:gd name="T0" fmla="*/ 168 w 219"/>
              <a:gd name="T1" fmla="*/ 224 h 231"/>
              <a:gd name="T2" fmla="*/ 197 w 219"/>
              <a:gd name="T3" fmla="*/ 212 h 231"/>
              <a:gd name="T4" fmla="*/ 168 w 219"/>
              <a:gd name="T5" fmla="*/ 132 h 231"/>
              <a:gd name="T6" fmla="*/ 168 w 219"/>
              <a:gd name="T7" fmla="*/ 150 h 231"/>
              <a:gd name="T8" fmla="*/ 192 w 219"/>
              <a:gd name="T9" fmla="*/ 190 h 231"/>
              <a:gd name="T10" fmla="*/ 168 w 219"/>
              <a:gd name="T11" fmla="*/ 209 h 231"/>
              <a:gd name="T12" fmla="*/ 168 w 219"/>
              <a:gd name="T13" fmla="*/ 224 h 231"/>
              <a:gd name="T14" fmla="*/ 168 w 219"/>
              <a:gd name="T15" fmla="*/ 203 h 231"/>
              <a:gd name="T16" fmla="*/ 168 w 219"/>
              <a:gd name="T17" fmla="*/ 157 h 231"/>
              <a:gd name="T18" fmla="*/ 181 w 219"/>
              <a:gd name="T19" fmla="*/ 187 h 231"/>
              <a:gd name="T20" fmla="*/ 168 w 219"/>
              <a:gd name="T21" fmla="*/ 203 h 231"/>
              <a:gd name="T22" fmla="*/ 146 w 219"/>
              <a:gd name="T23" fmla="*/ 112 h 231"/>
              <a:gd name="T24" fmla="*/ 141 w 219"/>
              <a:gd name="T25" fmla="*/ 98 h 231"/>
              <a:gd name="T26" fmla="*/ 141 w 219"/>
              <a:gd name="T27" fmla="*/ 44 h 231"/>
              <a:gd name="T28" fmla="*/ 146 w 219"/>
              <a:gd name="T29" fmla="*/ 37 h 231"/>
              <a:gd name="T30" fmla="*/ 148 w 219"/>
              <a:gd name="T31" fmla="*/ 37 h 231"/>
              <a:gd name="T32" fmla="*/ 148 w 219"/>
              <a:gd name="T33" fmla="*/ 14 h 231"/>
              <a:gd name="T34" fmla="*/ 146 w 219"/>
              <a:gd name="T35" fmla="*/ 14 h 231"/>
              <a:gd name="T36" fmla="*/ 146 w 219"/>
              <a:gd name="T37" fmla="*/ 13 h 231"/>
              <a:gd name="T38" fmla="*/ 114 w 219"/>
              <a:gd name="T39" fmla="*/ 0 h 231"/>
              <a:gd name="T40" fmla="*/ 81 w 219"/>
              <a:gd name="T41" fmla="*/ 13 h 231"/>
              <a:gd name="T42" fmla="*/ 81 w 219"/>
              <a:gd name="T43" fmla="*/ 14 h 231"/>
              <a:gd name="T44" fmla="*/ 80 w 219"/>
              <a:gd name="T45" fmla="*/ 14 h 231"/>
              <a:gd name="T46" fmla="*/ 80 w 219"/>
              <a:gd name="T47" fmla="*/ 37 h 231"/>
              <a:gd name="T48" fmla="*/ 81 w 219"/>
              <a:gd name="T49" fmla="*/ 37 h 231"/>
              <a:gd name="T50" fmla="*/ 90 w 219"/>
              <a:gd name="T51" fmla="*/ 45 h 231"/>
              <a:gd name="T52" fmla="*/ 90 w 219"/>
              <a:gd name="T53" fmla="*/ 98 h 231"/>
              <a:gd name="T54" fmla="*/ 83 w 219"/>
              <a:gd name="T55" fmla="*/ 112 h 231"/>
              <a:gd name="T56" fmla="*/ 31 w 219"/>
              <a:gd name="T57" fmla="*/ 212 h 231"/>
              <a:gd name="T58" fmla="*/ 114 w 219"/>
              <a:gd name="T59" fmla="*/ 230 h 231"/>
              <a:gd name="T60" fmla="*/ 168 w 219"/>
              <a:gd name="T61" fmla="*/ 224 h 231"/>
              <a:gd name="T62" fmla="*/ 168 w 219"/>
              <a:gd name="T63" fmla="*/ 209 h 231"/>
              <a:gd name="T64" fmla="*/ 144 w 219"/>
              <a:gd name="T65" fmla="*/ 212 h 231"/>
              <a:gd name="T66" fmla="*/ 144 w 219"/>
              <a:gd name="T67" fmla="*/ 212 h 231"/>
              <a:gd name="T68" fmla="*/ 168 w 219"/>
              <a:gd name="T69" fmla="*/ 203 h 231"/>
              <a:gd name="T70" fmla="*/ 168 w 219"/>
              <a:gd name="T71" fmla="*/ 157 h 231"/>
              <a:gd name="T72" fmla="*/ 149 w 219"/>
              <a:gd name="T73" fmla="*/ 134 h 231"/>
              <a:gd name="T74" fmla="*/ 168 w 219"/>
              <a:gd name="T75" fmla="*/ 150 h 231"/>
              <a:gd name="T76" fmla="*/ 168 w 219"/>
              <a:gd name="T77" fmla="*/ 132 h 231"/>
              <a:gd name="T78" fmla="*/ 146 w 219"/>
              <a:gd name="T79" fmla="*/ 112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19" h="231">
                <a:moveTo>
                  <a:pt x="168" y="224"/>
                </a:moveTo>
                <a:cubicBezTo>
                  <a:pt x="179" y="221"/>
                  <a:pt x="189" y="217"/>
                  <a:pt x="197" y="212"/>
                </a:cubicBezTo>
                <a:cubicBezTo>
                  <a:pt x="219" y="196"/>
                  <a:pt x="191" y="157"/>
                  <a:pt x="168" y="132"/>
                </a:cubicBezTo>
                <a:cubicBezTo>
                  <a:pt x="168" y="150"/>
                  <a:pt x="168" y="150"/>
                  <a:pt x="168" y="150"/>
                </a:cubicBezTo>
                <a:cubicBezTo>
                  <a:pt x="180" y="162"/>
                  <a:pt x="193" y="177"/>
                  <a:pt x="192" y="190"/>
                </a:cubicBezTo>
                <a:cubicBezTo>
                  <a:pt x="192" y="201"/>
                  <a:pt x="180" y="207"/>
                  <a:pt x="168" y="209"/>
                </a:cubicBezTo>
                <a:cubicBezTo>
                  <a:pt x="168" y="224"/>
                  <a:pt x="168" y="224"/>
                  <a:pt x="168" y="224"/>
                </a:cubicBezTo>
                <a:close/>
                <a:moveTo>
                  <a:pt x="168" y="203"/>
                </a:moveTo>
                <a:cubicBezTo>
                  <a:pt x="168" y="157"/>
                  <a:pt x="168" y="157"/>
                  <a:pt x="168" y="157"/>
                </a:cubicBezTo>
                <a:cubicBezTo>
                  <a:pt x="175" y="167"/>
                  <a:pt x="182" y="179"/>
                  <a:pt x="181" y="187"/>
                </a:cubicBezTo>
                <a:cubicBezTo>
                  <a:pt x="180" y="194"/>
                  <a:pt x="175" y="199"/>
                  <a:pt x="168" y="203"/>
                </a:cubicBezTo>
                <a:close/>
                <a:moveTo>
                  <a:pt x="146" y="112"/>
                </a:moveTo>
                <a:cubicBezTo>
                  <a:pt x="146" y="112"/>
                  <a:pt x="141" y="109"/>
                  <a:pt x="141" y="98"/>
                </a:cubicBezTo>
                <a:cubicBezTo>
                  <a:pt x="141" y="90"/>
                  <a:pt x="141" y="56"/>
                  <a:pt x="141" y="44"/>
                </a:cubicBezTo>
                <a:cubicBezTo>
                  <a:pt x="144" y="43"/>
                  <a:pt x="146" y="40"/>
                  <a:pt x="146" y="37"/>
                </a:cubicBezTo>
                <a:cubicBezTo>
                  <a:pt x="148" y="37"/>
                  <a:pt x="148" y="37"/>
                  <a:pt x="148" y="37"/>
                </a:cubicBezTo>
                <a:cubicBezTo>
                  <a:pt x="148" y="14"/>
                  <a:pt x="148" y="14"/>
                  <a:pt x="148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3"/>
                  <a:pt x="146" y="13"/>
                </a:cubicBezTo>
                <a:cubicBezTo>
                  <a:pt x="146" y="6"/>
                  <a:pt x="132" y="0"/>
                  <a:pt x="114" y="0"/>
                </a:cubicBezTo>
                <a:cubicBezTo>
                  <a:pt x="95" y="0"/>
                  <a:pt x="81" y="6"/>
                  <a:pt x="81" y="13"/>
                </a:cubicBezTo>
                <a:cubicBezTo>
                  <a:pt x="81" y="13"/>
                  <a:pt x="81" y="14"/>
                  <a:pt x="81" y="14"/>
                </a:cubicBezTo>
                <a:cubicBezTo>
                  <a:pt x="80" y="14"/>
                  <a:pt x="80" y="14"/>
                  <a:pt x="80" y="14"/>
                </a:cubicBezTo>
                <a:cubicBezTo>
                  <a:pt x="80" y="37"/>
                  <a:pt x="80" y="37"/>
                  <a:pt x="80" y="37"/>
                </a:cubicBezTo>
                <a:cubicBezTo>
                  <a:pt x="81" y="37"/>
                  <a:pt x="81" y="37"/>
                  <a:pt x="81" y="37"/>
                </a:cubicBezTo>
                <a:cubicBezTo>
                  <a:pt x="81" y="40"/>
                  <a:pt x="84" y="43"/>
                  <a:pt x="90" y="45"/>
                </a:cubicBezTo>
                <a:cubicBezTo>
                  <a:pt x="90" y="56"/>
                  <a:pt x="90" y="90"/>
                  <a:pt x="90" y="98"/>
                </a:cubicBezTo>
                <a:cubicBezTo>
                  <a:pt x="90" y="109"/>
                  <a:pt x="83" y="112"/>
                  <a:pt x="83" y="112"/>
                </a:cubicBezTo>
                <a:cubicBezTo>
                  <a:pt x="71" y="119"/>
                  <a:pt x="0" y="190"/>
                  <a:pt x="31" y="212"/>
                </a:cubicBezTo>
                <a:cubicBezTo>
                  <a:pt x="58" y="231"/>
                  <a:pt x="105" y="230"/>
                  <a:pt x="114" y="230"/>
                </a:cubicBezTo>
                <a:cubicBezTo>
                  <a:pt x="121" y="230"/>
                  <a:pt x="145" y="230"/>
                  <a:pt x="168" y="224"/>
                </a:cubicBezTo>
                <a:cubicBezTo>
                  <a:pt x="168" y="209"/>
                  <a:pt x="168" y="209"/>
                  <a:pt x="168" y="209"/>
                </a:cubicBezTo>
                <a:cubicBezTo>
                  <a:pt x="156" y="212"/>
                  <a:pt x="144" y="212"/>
                  <a:pt x="144" y="212"/>
                </a:cubicBezTo>
                <a:cubicBezTo>
                  <a:pt x="144" y="212"/>
                  <a:pt x="144" y="212"/>
                  <a:pt x="144" y="212"/>
                </a:cubicBezTo>
                <a:cubicBezTo>
                  <a:pt x="144" y="212"/>
                  <a:pt x="158" y="210"/>
                  <a:pt x="168" y="203"/>
                </a:cubicBezTo>
                <a:cubicBezTo>
                  <a:pt x="168" y="157"/>
                  <a:pt x="168" y="157"/>
                  <a:pt x="168" y="157"/>
                </a:cubicBezTo>
                <a:cubicBezTo>
                  <a:pt x="159" y="144"/>
                  <a:pt x="149" y="134"/>
                  <a:pt x="149" y="134"/>
                </a:cubicBezTo>
                <a:cubicBezTo>
                  <a:pt x="149" y="134"/>
                  <a:pt x="158" y="141"/>
                  <a:pt x="168" y="150"/>
                </a:cubicBezTo>
                <a:cubicBezTo>
                  <a:pt x="168" y="132"/>
                  <a:pt x="168" y="132"/>
                  <a:pt x="168" y="132"/>
                </a:cubicBezTo>
                <a:cubicBezTo>
                  <a:pt x="159" y="122"/>
                  <a:pt x="150" y="114"/>
                  <a:pt x="146" y="112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31" name="Oval 21"/>
          <p:cNvSpPr>
            <a:spLocks noChangeArrowheads="1"/>
          </p:cNvSpPr>
          <p:nvPr/>
        </p:nvSpPr>
        <p:spPr bwMode="auto">
          <a:xfrm>
            <a:off x="7526604" y="1519054"/>
            <a:ext cx="105938" cy="105938"/>
          </a:xfrm>
          <a:prstGeom prst="ellipse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32" name="Freeform 22"/>
          <p:cNvSpPr/>
          <p:nvPr/>
        </p:nvSpPr>
        <p:spPr bwMode="auto">
          <a:xfrm>
            <a:off x="7564693" y="1597615"/>
            <a:ext cx="166644" cy="347572"/>
          </a:xfrm>
          <a:custGeom>
            <a:avLst/>
            <a:gdLst>
              <a:gd name="T0" fmla="*/ 0 w 102"/>
              <a:gd name="T1" fmla="*/ 6 h 213"/>
              <a:gd name="T2" fmla="*/ 68 w 102"/>
              <a:gd name="T3" fmla="*/ 184 h 213"/>
              <a:gd name="T4" fmla="*/ 99 w 102"/>
              <a:gd name="T5" fmla="*/ 213 h 213"/>
              <a:gd name="T6" fmla="*/ 23 w 102"/>
              <a:gd name="T7" fmla="*/ 0 h 213"/>
              <a:gd name="T8" fmla="*/ 0 w 102"/>
              <a:gd name="T9" fmla="*/ 6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" h="213">
                <a:moveTo>
                  <a:pt x="0" y="6"/>
                </a:moveTo>
                <a:cubicBezTo>
                  <a:pt x="0" y="7"/>
                  <a:pt x="68" y="184"/>
                  <a:pt x="68" y="184"/>
                </a:cubicBezTo>
                <a:cubicBezTo>
                  <a:pt x="68" y="184"/>
                  <a:pt x="96" y="213"/>
                  <a:pt x="99" y="213"/>
                </a:cubicBezTo>
                <a:cubicBezTo>
                  <a:pt x="102" y="213"/>
                  <a:pt x="23" y="0"/>
                  <a:pt x="23" y="0"/>
                </a:cubicBezTo>
                <a:lnTo>
                  <a:pt x="0" y="6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33" name="Freeform 23"/>
          <p:cNvSpPr/>
          <p:nvPr/>
        </p:nvSpPr>
        <p:spPr bwMode="auto">
          <a:xfrm>
            <a:off x="7418285" y="1597615"/>
            <a:ext cx="178547" cy="342811"/>
          </a:xfrm>
          <a:custGeom>
            <a:avLst/>
            <a:gdLst>
              <a:gd name="T0" fmla="*/ 149 w 150"/>
              <a:gd name="T1" fmla="*/ 14 h 288"/>
              <a:gd name="T2" fmla="*/ 40 w 150"/>
              <a:gd name="T3" fmla="*/ 248 h 288"/>
              <a:gd name="T4" fmla="*/ 0 w 150"/>
              <a:gd name="T5" fmla="*/ 288 h 288"/>
              <a:gd name="T6" fmla="*/ 11 w 150"/>
              <a:gd name="T7" fmla="*/ 233 h 288"/>
              <a:gd name="T8" fmla="*/ 117 w 150"/>
              <a:gd name="T9" fmla="*/ 0 h 288"/>
              <a:gd name="T10" fmla="*/ 150 w 150"/>
              <a:gd name="T11" fmla="*/ 11 h 288"/>
              <a:gd name="T12" fmla="*/ 149 w 150"/>
              <a:gd name="T13" fmla="*/ 1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" h="288">
                <a:moveTo>
                  <a:pt x="149" y="14"/>
                </a:moveTo>
                <a:lnTo>
                  <a:pt x="40" y="248"/>
                </a:lnTo>
                <a:lnTo>
                  <a:pt x="0" y="288"/>
                </a:lnTo>
                <a:lnTo>
                  <a:pt x="11" y="233"/>
                </a:lnTo>
                <a:lnTo>
                  <a:pt x="117" y="0"/>
                </a:lnTo>
                <a:lnTo>
                  <a:pt x="150" y="11"/>
                </a:lnTo>
                <a:lnTo>
                  <a:pt x="149" y="14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34" name="Freeform 24"/>
          <p:cNvSpPr/>
          <p:nvPr/>
        </p:nvSpPr>
        <p:spPr bwMode="auto">
          <a:xfrm>
            <a:off x="7574216" y="1480964"/>
            <a:ext cx="19045" cy="59516"/>
          </a:xfrm>
          <a:custGeom>
            <a:avLst/>
            <a:gdLst>
              <a:gd name="T0" fmla="*/ 12 w 12"/>
              <a:gd name="T1" fmla="*/ 30 h 36"/>
              <a:gd name="T2" fmla="*/ 6 w 12"/>
              <a:gd name="T3" fmla="*/ 36 h 36"/>
              <a:gd name="T4" fmla="*/ 0 w 12"/>
              <a:gd name="T5" fmla="*/ 30 h 36"/>
              <a:gd name="T6" fmla="*/ 0 w 12"/>
              <a:gd name="T7" fmla="*/ 6 h 36"/>
              <a:gd name="T8" fmla="*/ 6 w 12"/>
              <a:gd name="T9" fmla="*/ 0 h 36"/>
              <a:gd name="T10" fmla="*/ 12 w 12"/>
              <a:gd name="T11" fmla="*/ 6 h 36"/>
              <a:gd name="T12" fmla="*/ 12 w 12"/>
              <a:gd name="T13" fmla="*/ 3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36">
                <a:moveTo>
                  <a:pt x="12" y="30"/>
                </a:moveTo>
                <a:cubicBezTo>
                  <a:pt x="12" y="33"/>
                  <a:pt x="10" y="36"/>
                  <a:pt x="6" y="36"/>
                </a:cubicBezTo>
                <a:cubicBezTo>
                  <a:pt x="3" y="36"/>
                  <a:pt x="0" y="33"/>
                  <a:pt x="0" y="30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0" y="0"/>
                  <a:pt x="12" y="3"/>
                  <a:pt x="12" y="6"/>
                </a:cubicBezTo>
                <a:lnTo>
                  <a:pt x="12" y="3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35" name="Freeform 25"/>
          <p:cNvSpPr>
            <a:spLocks noEditPoints="1"/>
          </p:cNvSpPr>
          <p:nvPr/>
        </p:nvSpPr>
        <p:spPr bwMode="auto">
          <a:xfrm>
            <a:off x="6721951" y="1225047"/>
            <a:ext cx="169025" cy="457081"/>
          </a:xfrm>
          <a:custGeom>
            <a:avLst/>
            <a:gdLst>
              <a:gd name="T0" fmla="*/ 51 w 103"/>
              <a:gd name="T1" fmla="*/ 280 h 280"/>
              <a:gd name="T2" fmla="*/ 103 w 103"/>
              <a:gd name="T3" fmla="*/ 140 h 280"/>
              <a:gd name="T4" fmla="*/ 51 w 103"/>
              <a:gd name="T5" fmla="*/ 0 h 280"/>
              <a:gd name="T6" fmla="*/ 51 w 103"/>
              <a:gd name="T7" fmla="*/ 22 h 280"/>
              <a:gd name="T8" fmla="*/ 94 w 103"/>
              <a:gd name="T9" fmla="*/ 140 h 280"/>
              <a:gd name="T10" fmla="*/ 51 w 103"/>
              <a:gd name="T11" fmla="*/ 257 h 280"/>
              <a:gd name="T12" fmla="*/ 51 w 103"/>
              <a:gd name="T13" fmla="*/ 280 h 280"/>
              <a:gd name="T14" fmla="*/ 51 w 103"/>
              <a:gd name="T15" fmla="*/ 0 h 280"/>
              <a:gd name="T16" fmla="*/ 0 w 103"/>
              <a:gd name="T17" fmla="*/ 140 h 280"/>
              <a:gd name="T18" fmla="*/ 51 w 103"/>
              <a:gd name="T19" fmla="*/ 280 h 280"/>
              <a:gd name="T20" fmla="*/ 51 w 103"/>
              <a:gd name="T21" fmla="*/ 280 h 280"/>
              <a:gd name="T22" fmla="*/ 51 w 103"/>
              <a:gd name="T23" fmla="*/ 257 h 280"/>
              <a:gd name="T24" fmla="*/ 51 w 103"/>
              <a:gd name="T25" fmla="*/ 257 h 280"/>
              <a:gd name="T26" fmla="*/ 51 w 103"/>
              <a:gd name="T27" fmla="*/ 257 h 280"/>
              <a:gd name="T28" fmla="*/ 8 w 103"/>
              <a:gd name="T29" fmla="*/ 140 h 280"/>
              <a:gd name="T30" fmla="*/ 51 w 103"/>
              <a:gd name="T31" fmla="*/ 22 h 280"/>
              <a:gd name="T32" fmla="*/ 51 w 103"/>
              <a:gd name="T33" fmla="*/ 22 h 280"/>
              <a:gd name="T34" fmla="*/ 51 w 103"/>
              <a:gd name="T35" fmla="*/ 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3" h="280">
                <a:moveTo>
                  <a:pt x="51" y="280"/>
                </a:moveTo>
                <a:cubicBezTo>
                  <a:pt x="80" y="280"/>
                  <a:pt x="103" y="217"/>
                  <a:pt x="103" y="140"/>
                </a:cubicBezTo>
                <a:cubicBezTo>
                  <a:pt x="103" y="62"/>
                  <a:pt x="80" y="0"/>
                  <a:pt x="51" y="0"/>
                </a:cubicBezTo>
                <a:cubicBezTo>
                  <a:pt x="51" y="22"/>
                  <a:pt x="51" y="22"/>
                  <a:pt x="51" y="22"/>
                </a:cubicBezTo>
                <a:cubicBezTo>
                  <a:pt x="75" y="22"/>
                  <a:pt x="94" y="75"/>
                  <a:pt x="94" y="140"/>
                </a:cubicBezTo>
                <a:cubicBezTo>
                  <a:pt x="94" y="204"/>
                  <a:pt x="75" y="257"/>
                  <a:pt x="51" y="257"/>
                </a:cubicBezTo>
                <a:lnTo>
                  <a:pt x="51" y="280"/>
                </a:lnTo>
                <a:close/>
                <a:moveTo>
                  <a:pt x="51" y="0"/>
                </a:moveTo>
                <a:cubicBezTo>
                  <a:pt x="23" y="0"/>
                  <a:pt x="0" y="62"/>
                  <a:pt x="0" y="140"/>
                </a:cubicBezTo>
                <a:cubicBezTo>
                  <a:pt x="0" y="217"/>
                  <a:pt x="23" y="280"/>
                  <a:pt x="51" y="280"/>
                </a:cubicBezTo>
                <a:cubicBezTo>
                  <a:pt x="51" y="280"/>
                  <a:pt x="51" y="280"/>
                  <a:pt x="51" y="280"/>
                </a:cubicBezTo>
                <a:cubicBezTo>
                  <a:pt x="51" y="257"/>
                  <a:pt x="51" y="257"/>
                  <a:pt x="51" y="257"/>
                </a:cubicBezTo>
                <a:cubicBezTo>
                  <a:pt x="51" y="257"/>
                  <a:pt x="51" y="257"/>
                  <a:pt x="51" y="257"/>
                </a:cubicBezTo>
                <a:cubicBezTo>
                  <a:pt x="51" y="257"/>
                  <a:pt x="51" y="257"/>
                  <a:pt x="51" y="257"/>
                </a:cubicBezTo>
                <a:cubicBezTo>
                  <a:pt x="27" y="257"/>
                  <a:pt x="8" y="204"/>
                  <a:pt x="8" y="140"/>
                </a:cubicBezTo>
                <a:cubicBezTo>
                  <a:pt x="8" y="75"/>
                  <a:pt x="27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0"/>
                  <a:pt x="51" y="0"/>
                  <a:pt x="51" y="0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36" name="Freeform 26"/>
          <p:cNvSpPr>
            <a:spLocks noEditPoints="1"/>
          </p:cNvSpPr>
          <p:nvPr/>
        </p:nvSpPr>
        <p:spPr bwMode="auto">
          <a:xfrm>
            <a:off x="6576732" y="1369074"/>
            <a:ext cx="458272" cy="167835"/>
          </a:xfrm>
          <a:custGeom>
            <a:avLst/>
            <a:gdLst>
              <a:gd name="T0" fmla="*/ 280 w 280"/>
              <a:gd name="T1" fmla="*/ 52 h 103"/>
              <a:gd name="T2" fmla="*/ 140 w 280"/>
              <a:gd name="T3" fmla="*/ 0 h 103"/>
              <a:gd name="T4" fmla="*/ 140 w 280"/>
              <a:gd name="T5" fmla="*/ 8 h 103"/>
              <a:gd name="T6" fmla="*/ 257 w 280"/>
              <a:gd name="T7" fmla="*/ 52 h 103"/>
              <a:gd name="T8" fmla="*/ 140 w 280"/>
              <a:gd name="T9" fmla="*/ 95 h 103"/>
              <a:gd name="T10" fmla="*/ 140 w 280"/>
              <a:gd name="T11" fmla="*/ 103 h 103"/>
              <a:gd name="T12" fmla="*/ 280 w 280"/>
              <a:gd name="T13" fmla="*/ 52 h 103"/>
              <a:gd name="T14" fmla="*/ 140 w 280"/>
              <a:gd name="T15" fmla="*/ 0 h 103"/>
              <a:gd name="T16" fmla="*/ 140 w 280"/>
              <a:gd name="T17" fmla="*/ 0 h 103"/>
              <a:gd name="T18" fmla="*/ 0 w 280"/>
              <a:gd name="T19" fmla="*/ 52 h 103"/>
              <a:gd name="T20" fmla="*/ 140 w 280"/>
              <a:gd name="T21" fmla="*/ 103 h 103"/>
              <a:gd name="T22" fmla="*/ 140 w 280"/>
              <a:gd name="T23" fmla="*/ 103 h 103"/>
              <a:gd name="T24" fmla="*/ 140 w 280"/>
              <a:gd name="T25" fmla="*/ 95 h 103"/>
              <a:gd name="T26" fmla="*/ 140 w 280"/>
              <a:gd name="T27" fmla="*/ 95 h 103"/>
              <a:gd name="T28" fmla="*/ 23 w 280"/>
              <a:gd name="T29" fmla="*/ 52 h 103"/>
              <a:gd name="T30" fmla="*/ 23 w 280"/>
              <a:gd name="T31" fmla="*/ 52 h 103"/>
              <a:gd name="T32" fmla="*/ 140 w 280"/>
              <a:gd name="T33" fmla="*/ 8 h 103"/>
              <a:gd name="T34" fmla="*/ 140 w 280"/>
              <a:gd name="T35" fmla="*/ 8 h 103"/>
              <a:gd name="T36" fmla="*/ 140 w 280"/>
              <a:gd name="T37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80" h="103">
                <a:moveTo>
                  <a:pt x="280" y="52"/>
                </a:moveTo>
                <a:cubicBezTo>
                  <a:pt x="280" y="23"/>
                  <a:pt x="217" y="0"/>
                  <a:pt x="140" y="0"/>
                </a:cubicBezTo>
                <a:cubicBezTo>
                  <a:pt x="140" y="8"/>
                  <a:pt x="140" y="8"/>
                  <a:pt x="140" y="8"/>
                </a:cubicBezTo>
                <a:cubicBezTo>
                  <a:pt x="205" y="8"/>
                  <a:pt x="257" y="28"/>
                  <a:pt x="257" y="52"/>
                </a:cubicBezTo>
                <a:cubicBezTo>
                  <a:pt x="257" y="75"/>
                  <a:pt x="205" y="95"/>
                  <a:pt x="140" y="95"/>
                </a:cubicBezTo>
                <a:cubicBezTo>
                  <a:pt x="140" y="103"/>
                  <a:pt x="140" y="103"/>
                  <a:pt x="140" y="103"/>
                </a:cubicBezTo>
                <a:cubicBezTo>
                  <a:pt x="217" y="103"/>
                  <a:pt x="280" y="80"/>
                  <a:pt x="280" y="52"/>
                </a:cubicBezTo>
                <a:close/>
                <a:moveTo>
                  <a:pt x="140" y="0"/>
                </a:moveTo>
                <a:cubicBezTo>
                  <a:pt x="140" y="0"/>
                  <a:pt x="140" y="0"/>
                  <a:pt x="140" y="0"/>
                </a:cubicBezTo>
                <a:cubicBezTo>
                  <a:pt x="63" y="0"/>
                  <a:pt x="0" y="23"/>
                  <a:pt x="0" y="52"/>
                </a:cubicBezTo>
                <a:cubicBezTo>
                  <a:pt x="0" y="80"/>
                  <a:pt x="63" y="103"/>
                  <a:pt x="140" y="103"/>
                </a:cubicBezTo>
                <a:cubicBezTo>
                  <a:pt x="140" y="103"/>
                  <a:pt x="140" y="103"/>
                  <a:pt x="140" y="103"/>
                </a:cubicBezTo>
                <a:cubicBezTo>
                  <a:pt x="140" y="95"/>
                  <a:pt x="140" y="95"/>
                  <a:pt x="140" y="95"/>
                </a:cubicBezTo>
                <a:cubicBezTo>
                  <a:pt x="140" y="95"/>
                  <a:pt x="140" y="95"/>
                  <a:pt x="140" y="95"/>
                </a:cubicBezTo>
                <a:cubicBezTo>
                  <a:pt x="75" y="95"/>
                  <a:pt x="23" y="75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28"/>
                  <a:pt x="75" y="8"/>
                  <a:pt x="140" y="8"/>
                </a:cubicBezTo>
                <a:cubicBezTo>
                  <a:pt x="140" y="8"/>
                  <a:pt x="140" y="8"/>
                  <a:pt x="140" y="8"/>
                </a:cubicBezTo>
                <a:lnTo>
                  <a:pt x="140" y="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37" name="Freeform 27"/>
          <p:cNvSpPr>
            <a:spLocks noEditPoints="1"/>
          </p:cNvSpPr>
          <p:nvPr/>
        </p:nvSpPr>
        <p:spPr bwMode="auto">
          <a:xfrm>
            <a:off x="6611251" y="1265518"/>
            <a:ext cx="389233" cy="373759"/>
          </a:xfrm>
          <a:custGeom>
            <a:avLst/>
            <a:gdLst>
              <a:gd name="T0" fmla="*/ 218 w 238"/>
              <a:gd name="T1" fmla="*/ 16 h 229"/>
              <a:gd name="T2" fmla="*/ 119 w 238"/>
              <a:gd name="T3" fmla="*/ 46 h 229"/>
              <a:gd name="T4" fmla="*/ 119 w 238"/>
              <a:gd name="T5" fmla="*/ 57 h 229"/>
              <a:gd name="T6" fmla="*/ 202 w 238"/>
              <a:gd name="T7" fmla="*/ 32 h 229"/>
              <a:gd name="T8" fmla="*/ 150 w 238"/>
              <a:gd name="T9" fmla="*/ 145 h 229"/>
              <a:gd name="T10" fmla="*/ 119 w 238"/>
              <a:gd name="T11" fmla="*/ 172 h 229"/>
              <a:gd name="T12" fmla="*/ 119 w 238"/>
              <a:gd name="T13" fmla="*/ 183 h 229"/>
              <a:gd name="T14" fmla="*/ 156 w 238"/>
              <a:gd name="T15" fmla="*/ 151 h 229"/>
              <a:gd name="T16" fmla="*/ 218 w 238"/>
              <a:gd name="T17" fmla="*/ 16 h 229"/>
              <a:gd name="T18" fmla="*/ 119 w 238"/>
              <a:gd name="T19" fmla="*/ 46 h 229"/>
              <a:gd name="T20" fmla="*/ 83 w 238"/>
              <a:gd name="T21" fmla="*/ 78 h 229"/>
              <a:gd name="T22" fmla="*/ 20 w 238"/>
              <a:gd name="T23" fmla="*/ 214 h 229"/>
              <a:gd name="T24" fmla="*/ 119 w 238"/>
              <a:gd name="T25" fmla="*/ 183 h 229"/>
              <a:gd name="T26" fmla="*/ 119 w 238"/>
              <a:gd name="T27" fmla="*/ 172 h 229"/>
              <a:gd name="T28" fmla="*/ 36 w 238"/>
              <a:gd name="T29" fmla="*/ 197 h 229"/>
              <a:gd name="T30" fmla="*/ 36 w 238"/>
              <a:gd name="T31" fmla="*/ 197 h 229"/>
              <a:gd name="T32" fmla="*/ 89 w 238"/>
              <a:gd name="T33" fmla="*/ 84 h 229"/>
              <a:gd name="T34" fmla="*/ 119 w 238"/>
              <a:gd name="T35" fmla="*/ 57 h 229"/>
              <a:gd name="T36" fmla="*/ 119 w 238"/>
              <a:gd name="T37" fmla="*/ 46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8" h="229">
                <a:moveTo>
                  <a:pt x="218" y="16"/>
                </a:moveTo>
                <a:cubicBezTo>
                  <a:pt x="202" y="0"/>
                  <a:pt x="162" y="13"/>
                  <a:pt x="119" y="46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55" y="30"/>
                  <a:pt x="189" y="19"/>
                  <a:pt x="202" y="32"/>
                </a:cubicBezTo>
                <a:cubicBezTo>
                  <a:pt x="219" y="49"/>
                  <a:pt x="195" y="99"/>
                  <a:pt x="150" y="145"/>
                </a:cubicBezTo>
                <a:cubicBezTo>
                  <a:pt x="140" y="155"/>
                  <a:pt x="129" y="164"/>
                  <a:pt x="119" y="172"/>
                </a:cubicBezTo>
                <a:cubicBezTo>
                  <a:pt x="119" y="183"/>
                  <a:pt x="119" y="183"/>
                  <a:pt x="119" y="183"/>
                </a:cubicBezTo>
                <a:cubicBezTo>
                  <a:pt x="131" y="174"/>
                  <a:pt x="144" y="163"/>
                  <a:pt x="156" y="151"/>
                </a:cubicBezTo>
                <a:cubicBezTo>
                  <a:pt x="210" y="96"/>
                  <a:pt x="238" y="36"/>
                  <a:pt x="218" y="16"/>
                </a:cubicBezTo>
                <a:close/>
                <a:moveTo>
                  <a:pt x="119" y="46"/>
                </a:moveTo>
                <a:cubicBezTo>
                  <a:pt x="107" y="55"/>
                  <a:pt x="95" y="66"/>
                  <a:pt x="83" y="78"/>
                </a:cubicBezTo>
                <a:cubicBezTo>
                  <a:pt x="28" y="133"/>
                  <a:pt x="0" y="193"/>
                  <a:pt x="20" y="214"/>
                </a:cubicBezTo>
                <a:cubicBezTo>
                  <a:pt x="36" y="229"/>
                  <a:pt x="76" y="216"/>
                  <a:pt x="119" y="183"/>
                </a:cubicBezTo>
                <a:cubicBezTo>
                  <a:pt x="119" y="172"/>
                  <a:pt x="119" y="172"/>
                  <a:pt x="119" y="172"/>
                </a:cubicBezTo>
                <a:cubicBezTo>
                  <a:pt x="83" y="199"/>
                  <a:pt x="49" y="211"/>
                  <a:pt x="36" y="197"/>
                </a:cubicBezTo>
                <a:cubicBezTo>
                  <a:pt x="36" y="197"/>
                  <a:pt x="36" y="197"/>
                  <a:pt x="36" y="197"/>
                </a:cubicBezTo>
                <a:cubicBezTo>
                  <a:pt x="19" y="181"/>
                  <a:pt x="43" y="130"/>
                  <a:pt x="89" y="84"/>
                </a:cubicBezTo>
                <a:cubicBezTo>
                  <a:pt x="99" y="74"/>
                  <a:pt x="109" y="65"/>
                  <a:pt x="119" y="57"/>
                </a:cubicBezTo>
                <a:lnTo>
                  <a:pt x="119" y="46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38" name="Freeform 28"/>
          <p:cNvSpPr>
            <a:spLocks noEditPoints="1"/>
          </p:cNvSpPr>
          <p:nvPr/>
        </p:nvSpPr>
        <p:spPr bwMode="auto">
          <a:xfrm>
            <a:off x="6611251" y="1265518"/>
            <a:ext cx="389233" cy="373759"/>
          </a:xfrm>
          <a:custGeom>
            <a:avLst/>
            <a:gdLst>
              <a:gd name="T0" fmla="*/ 218 w 238"/>
              <a:gd name="T1" fmla="*/ 214 h 229"/>
              <a:gd name="T2" fmla="*/ 156 w 238"/>
              <a:gd name="T3" fmla="*/ 78 h 229"/>
              <a:gd name="T4" fmla="*/ 119 w 238"/>
              <a:gd name="T5" fmla="*/ 46 h 229"/>
              <a:gd name="T6" fmla="*/ 119 w 238"/>
              <a:gd name="T7" fmla="*/ 57 h 229"/>
              <a:gd name="T8" fmla="*/ 150 w 238"/>
              <a:gd name="T9" fmla="*/ 84 h 229"/>
              <a:gd name="T10" fmla="*/ 202 w 238"/>
              <a:gd name="T11" fmla="*/ 197 h 229"/>
              <a:gd name="T12" fmla="*/ 119 w 238"/>
              <a:gd name="T13" fmla="*/ 172 h 229"/>
              <a:gd name="T14" fmla="*/ 119 w 238"/>
              <a:gd name="T15" fmla="*/ 183 h 229"/>
              <a:gd name="T16" fmla="*/ 218 w 238"/>
              <a:gd name="T17" fmla="*/ 214 h 229"/>
              <a:gd name="T18" fmla="*/ 119 w 238"/>
              <a:gd name="T19" fmla="*/ 46 h 229"/>
              <a:gd name="T20" fmla="*/ 20 w 238"/>
              <a:gd name="T21" fmla="*/ 16 h 229"/>
              <a:gd name="T22" fmla="*/ 83 w 238"/>
              <a:gd name="T23" fmla="*/ 151 h 229"/>
              <a:gd name="T24" fmla="*/ 119 w 238"/>
              <a:gd name="T25" fmla="*/ 183 h 229"/>
              <a:gd name="T26" fmla="*/ 119 w 238"/>
              <a:gd name="T27" fmla="*/ 172 h 229"/>
              <a:gd name="T28" fmla="*/ 89 w 238"/>
              <a:gd name="T29" fmla="*/ 145 h 229"/>
              <a:gd name="T30" fmla="*/ 36 w 238"/>
              <a:gd name="T31" fmla="*/ 32 h 229"/>
              <a:gd name="T32" fmla="*/ 36 w 238"/>
              <a:gd name="T33" fmla="*/ 32 h 229"/>
              <a:gd name="T34" fmla="*/ 119 w 238"/>
              <a:gd name="T35" fmla="*/ 57 h 229"/>
              <a:gd name="T36" fmla="*/ 119 w 238"/>
              <a:gd name="T37" fmla="*/ 46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8" h="229">
                <a:moveTo>
                  <a:pt x="218" y="214"/>
                </a:moveTo>
                <a:cubicBezTo>
                  <a:pt x="238" y="193"/>
                  <a:pt x="210" y="133"/>
                  <a:pt x="156" y="78"/>
                </a:cubicBezTo>
                <a:cubicBezTo>
                  <a:pt x="144" y="66"/>
                  <a:pt x="131" y="55"/>
                  <a:pt x="119" y="46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29" y="65"/>
                  <a:pt x="140" y="74"/>
                  <a:pt x="150" y="84"/>
                </a:cubicBezTo>
                <a:cubicBezTo>
                  <a:pt x="195" y="130"/>
                  <a:pt x="219" y="181"/>
                  <a:pt x="202" y="197"/>
                </a:cubicBezTo>
                <a:cubicBezTo>
                  <a:pt x="189" y="211"/>
                  <a:pt x="155" y="199"/>
                  <a:pt x="119" y="172"/>
                </a:cubicBezTo>
                <a:cubicBezTo>
                  <a:pt x="119" y="183"/>
                  <a:pt x="119" y="183"/>
                  <a:pt x="119" y="183"/>
                </a:cubicBezTo>
                <a:cubicBezTo>
                  <a:pt x="162" y="216"/>
                  <a:pt x="202" y="229"/>
                  <a:pt x="218" y="214"/>
                </a:cubicBezTo>
                <a:close/>
                <a:moveTo>
                  <a:pt x="119" y="46"/>
                </a:moveTo>
                <a:cubicBezTo>
                  <a:pt x="76" y="13"/>
                  <a:pt x="36" y="0"/>
                  <a:pt x="20" y="16"/>
                </a:cubicBezTo>
                <a:cubicBezTo>
                  <a:pt x="0" y="36"/>
                  <a:pt x="28" y="96"/>
                  <a:pt x="83" y="151"/>
                </a:cubicBezTo>
                <a:cubicBezTo>
                  <a:pt x="95" y="163"/>
                  <a:pt x="107" y="174"/>
                  <a:pt x="119" y="183"/>
                </a:cubicBezTo>
                <a:cubicBezTo>
                  <a:pt x="119" y="172"/>
                  <a:pt x="119" y="172"/>
                  <a:pt x="119" y="172"/>
                </a:cubicBezTo>
                <a:cubicBezTo>
                  <a:pt x="109" y="164"/>
                  <a:pt x="99" y="155"/>
                  <a:pt x="89" y="145"/>
                </a:cubicBezTo>
                <a:cubicBezTo>
                  <a:pt x="43" y="99"/>
                  <a:pt x="19" y="49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49" y="19"/>
                  <a:pt x="83" y="30"/>
                  <a:pt x="119" y="57"/>
                </a:cubicBezTo>
                <a:lnTo>
                  <a:pt x="119" y="46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39" name="Oval 29"/>
          <p:cNvSpPr>
            <a:spLocks noChangeArrowheads="1"/>
          </p:cNvSpPr>
          <p:nvPr/>
        </p:nvSpPr>
        <p:spPr bwMode="auto">
          <a:xfrm>
            <a:off x="6771944" y="1417878"/>
            <a:ext cx="70229" cy="70229"/>
          </a:xfrm>
          <a:prstGeom prst="ellipse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40" name="Freeform 30"/>
          <p:cNvSpPr>
            <a:spLocks noEditPoints="1"/>
          </p:cNvSpPr>
          <p:nvPr/>
        </p:nvSpPr>
        <p:spPr bwMode="auto">
          <a:xfrm>
            <a:off x="7311156" y="1095302"/>
            <a:ext cx="192831" cy="365427"/>
          </a:xfrm>
          <a:custGeom>
            <a:avLst/>
            <a:gdLst>
              <a:gd name="T0" fmla="*/ 67 w 162"/>
              <a:gd name="T1" fmla="*/ 307 h 307"/>
              <a:gd name="T2" fmla="*/ 162 w 162"/>
              <a:gd name="T3" fmla="*/ 307 h 307"/>
              <a:gd name="T4" fmla="*/ 67 w 162"/>
              <a:gd name="T5" fmla="*/ 127 h 307"/>
              <a:gd name="T6" fmla="*/ 67 w 162"/>
              <a:gd name="T7" fmla="*/ 193 h 307"/>
              <a:gd name="T8" fmla="*/ 110 w 162"/>
              <a:gd name="T9" fmla="*/ 267 h 307"/>
              <a:gd name="T10" fmla="*/ 67 w 162"/>
              <a:gd name="T11" fmla="*/ 267 h 307"/>
              <a:gd name="T12" fmla="*/ 67 w 162"/>
              <a:gd name="T13" fmla="*/ 307 h 307"/>
              <a:gd name="T14" fmla="*/ 0 w 162"/>
              <a:gd name="T15" fmla="*/ 0 h 307"/>
              <a:gd name="T16" fmla="*/ 0 w 162"/>
              <a:gd name="T17" fmla="*/ 307 h 307"/>
              <a:gd name="T18" fmla="*/ 67 w 162"/>
              <a:gd name="T19" fmla="*/ 307 h 307"/>
              <a:gd name="T20" fmla="*/ 67 w 162"/>
              <a:gd name="T21" fmla="*/ 267 h 307"/>
              <a:gd name="T22" fmla="*/ 24 w 162"/>
              <a:gd name="T23" fmla="*/ 267 h 307"/>
              <a:gd name="T24" fmla="*/ 24 w 162"/>
              <a:gd name="T25" fmla="*/ 120 h 307"/>
              <a:gd name="T26" fmla="*/ 24 w 162"/>
              <a:gd name="T27" fmla="*/ 120 h 307"/>
              <a:gd name="T28" fmla="*/ 67 w 162"/>
              <a:gd name="T29" fmla="*/ 193 h 307"/>
              <a:gd name="T30" fmla="*/ 67 w 162"/>
              <a:gd name="T31" fmla="*/ 127 h 307"/>
              <a:gd name="T32" fmla="*/ 0 w 162"/>
              <a:gd name="T33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" h="307">
                <a:moveTo>
                  <a:pt x="67" y="307"/>
                </a:moveTo>
                <a:lnTo>
                  <a:pt x="162" y="307"/>
                </a:lnTo>
                <a:lnTo>
                  <a:pt x="67" y="127"/>
                </a:lnTo>
                <a:lnTo>
                  <a:pt x="67" y="193"/>
                </a:lnTo>
                <a:lnTo>
                  <a:pt x="110" y="267"/>
                </a:lnTo>
                <a:lnTo>
                  <a:pt x="67" y="267"/>
                </a:lnTo>
                <a:lnTo>
                  <a:pt x="67" y="307"/>
                </a:lnTo>
                <a:close/>
                <a:moveTo>
                  <a:pt x="0" y="0"/>
                </a:moveTo>
                <a:lnTo>
                  <a:pt x="0" y="307"/>
                </a:lnTo>
                <a:lnTo>
                  <a:pt x="67" y="307"/>
                </a:lnTo>
                <a:lnTo>
                  <a:pt x="67" y="267"/>
                </a:lnTo>
                <a:lnTo>
                  <a:pt x="24" y="267"/>
                </a:lnTo>
                <a:lnTo>
                  <a:pt x="24" y="120"/>
                </a:lnTo>
                <a:lnTo>
                  <a:pt x="24" y="120"/>
                </a:lnTo>
                <a:lnTo>
                  <a:pt x="67" y="193"/>
                </a:lnTo>
                <a:lnTo>
                  <a:pt x="67" y="127"/>
                </a:lnTo>
                <a:lnTo>
                  <a:pt x="0" y="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41" name="Rectangle 31"/>
          <p:cNvSpPr>
            <a:spLocks noChangeArrowheads="1"/>
          </p:cNvSpPr>
          <p:nvPr/>
        </p:nvSpPr>
        <p:spPr bwMode="auto">
          <a:xfrm>
            <a:off x="7214741" y="1094112"/>
            <a:ext cx="48803" cy="355905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42" name="Freeform 32"/>
          <p:cNvSpPr>
            <a:spLocks noEditPoints="1"/>
          </p:cNvSpPr>
          <p:nvPr/>
        </p:nvSpPr>
        <p:spPr bwMode="auto">
          <a:xfrm>
            <a:off x="5634003" y="2886727"/>
            <a:ext cx="421372" cy="308292"/>
          </a:xfrm>
          <a:custGeom>
            <a:avLst/>
            <a:gdLst>
              <a:gd name="T0" fmla="*/ 213 w 258"/>
              <a:gd name="T1" fmla="*/ 31 h 189"/>
              <a:gd name="T2" fmla="*/ 204 w 258"/>
              <a:gd name="T3" fmla="*/ 69 h 189"/>
              <a:gd name="T4" fmla="*/ 228 w 258"/>
              <a:gd name="T5" fmla="*/ 109 h 189"/>
              <a:gd name="T6" fmla="*/ 204 w 258"/>
              <a:gd name="T7" fmla="*/ 146 h 189"/>
              <a:gd name="T8" fmla="*/ 204 w 258"/>
              <a:gd name="T9" fmla="*/ 27 h 189"/>
              <a:gd name="T10" fmla="*/ 91 w 258"/>
              <a:gd name="T11" fmla="*/ 14 h 189"/>
              <a:gd name="T12" fmla="*/ 97 w 258"/>
              <a:gd name="T13" fmla="*/ 15 h 189"/>
              <a:gd name="T14" fmla="*/ 91 w 258"/>
              <a:gd name="T15" fmla="*/ 42 h 189"/>
              <a:gd name="T16" fmla="*/ 91 w 258"/>
              <a:gd name="T17" fmla="*/ 162 h 189"/>
              <a:gd name="T18" fmla="*/ 166 w 258"/>
              <a:gd name="T19" fmla="*/ 145 h 189"/>
              <a:gd name="T20" fmla="*/ 204 w 258"/>
              <a:gd name="T21" fmla="*/ 125 h 189"/>
              <a:gd name="T22" fmla="*/ 191 w 258"/>
              <a:gd name="T23" fmla="*/ 122 h 189"/>
              <a:gd name="T24" fmla="*/ 204 w 258"/>
              <a:gd name="T25" fmla="*/ 69 h 189"/>
              <a:gd name="T26" fmla="*/ 91 w 258"/>
              <a:gd name="T27" fmla="*/ 6 h 189"/>
              <a:gd name="T28" fmla="*/ 78 w 258"/>
              <a:gd name="T29" fmla="*/ 24 h 189"/>
              <a:gd name="T30" fmla="*/ 91 w 258"/>
              <a:gd name="T31" fmla="*/ 14 h 189"/>
              <a:gd name="T32" fmla="*/ 78 w 258"/>
              <a:gd name="T33" fmla="*/ 188 h 189"/>
              <a:gd name="T34" fmla="*/ 91 w 258"/>
              <a:gd name="T35" fmla="*/ 162 h 189"/>
              <a:gd name="T36" fmla="*/ 78 w 258"/>
              <a:gd name="T37" fmla="*/ 176 h 189"/>
              <a:gd name="T38" fmla="*/ 91 w 258"/>
              <a:gd name="T39" fmla="*/ 42 h 189"/>
              <a:gd name="T40" fmla="*/ 80 w 258"/>
              <a:gd name="T41" fmla="*/ 134 h 189"/>
              <a:gd name="T42" fmla="*/ 78 w 258"/>
              <a:gd name="T43" fmla="*/ 64 h 189"/>
              <a:gd name="T44" fmla="*/ 78 w 258"/>
              <a:gd name="T45" fmla="*/ 33 h 189"/>
              <a:gd name="T46" fmla="*/ 91 w 258"/>
              <a:gd name="T47" fmla="*/ 42 h 189"/>
              <a:gd name="T48" fmla="*/ 60 w 258"/>
              <a:gd name="T49" fmla="*/ 18 h 189"/>
              <a:gd name="T50" fmla="*/ 68 w 258"/>
              <a:gd name="T51" fmla="*/ 42 h 189"/>
              <a:gd name="T52" fmla="*/ 78 w 258"/>
              <a:gd name="T53" fmla="*/ 33 h 189"/>
              <a:gd name="T54" fmla="*/ 78 w 258"/>
              <a:gd name="T55" fmla="*/ 9 h 189"/>
              <a:gd name="T56" fmla="*/ 78 w 258"/>
              <a:gd name="T57" fmla="*/ 188 h 189"/>
              <a:gd name="T58" fmla="*/ 60 w 258"/>
              <a:gd name="T59" fmla="*/ 176 h 189"/>
              <a:gd name="T60" fmla="*/ 78 w 258"/>
              <a:gd name="T61" fmla="*/ 64 h 189"/>
              <a:gd name="T62" fmla="*/ 60 w 258"/>
              <a:gd name="T63" fmla="*/ 134 h 189"/>
              <a:gd name="T64" fmla="*/ 70 w 258"/>
              <a:gd name="T65" fmla="*/ 116 h 189"/>
              <a:gd name="T66" fmla="*/ 60 w 258"/>
              <a:gd name="T67" fmla="*/ 87 h 189"/>
              <a:gd name="T68" fmla="*/ 76 w 258"/>
              <a:gd name="T69" fmla="*/ 68 h 189"/>
              <a:gd name="T70" fmla="*/ 60 w 258"/>
              <a:gd name="T71" fmla="*/ 18 h 189"/>
              <a:gd name="T72" fmla="*/ 60 w 258"/>
              <a:gd name="T73" fmla="*/ 187 h 189"/>
              <a:gd name="T74" fmla="*/ 59 w 258"/>
              <a:gd name="T75" fmla="*/ 175 h 189"/>
              <a:gd name="T76" fmla="*/ 49 w 258"/>
              <a:gd name="T77" fmla="*/ 144 h 189"/>
              <a:gd name="T78" fmla="*/ 60 w 258"/>
              <a:gd name="T79" fmla="*/ 125 h 189"/>
              <a:gd name="T80" fmla="*/ 41 w 258"/>
              <a:gd name="T81" fmla="*/ 125 h 189"/>
              <a:gd name="T82" fmla="*/ 60 w 258"/>
              <a:gd name="T83" fmla="*/ 87 h 189"/>
              <a:gd name="T84" fmla="*/ 51 w 258"/>
              <a:gd name="T85" fmla="*/ 76 h 189"/>
              <a:gd name="T86" fmla="*/ 43 w 258"/>
              <a:gd name="T87" fmla="*/ 51 h 189"/>
              <a:gd name="T88" fmla="*/ 60 w 258"/>
              <a:gd name="T89" fmla="*/ 1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58" h="189">
                <a:moveTo>
                  <a:pt x="253" y="104"/>
                </a:moveTo>
                <a:cubicBezTo>
                  <a:pt x="258" y="60"/>
                  <a:pt x="213" y="31"/>
                  <a:pt x="213" y="31"/>
                </a:cubicBezTo>
                <a:cubicBezTo>
                  <a:pt x="210" y="30"/>
                  <a:pt x="207" y="28"/>
                  <a:pt x="204" y="27"/>
                </a:cubicBezTo>
                <a:cubicBezTo>
                  <a:pt x="204" y="69"/>
                  <a:pt x="204" y="69"/>
                  <a:pt x="204" y="69"/>
                </a:cubicBezTo>
                <a:cubicBezTo>
                  <a:pt x="208" y="69"/>
                  <a:pt x="212" y="70"/>
                  <a:pt x="216" y="72"/>
                </a:cubicBezTo>
                <a:cubicBezTo>
                  <a:pt x="230" y="79"/>
                  <a:pt x="235" y="95"/>
                  <a:pt x="228" y="109"/>
                </a:cubicBezTo>
                <a:cubicBezTo>
                  <a:pt x="224" y="119"/>
                  <a:pt x="214" y="125"/>
                  <a:pt x="204" y="125"/>
                </a:cubicBezTo>
                <a:cubicBezTo>
                  <a:pt x="204" y="146"/>
                  <a:pt x="204" y="146"/>
                  <a:pt x="204" y="146"/>
                </a:cubicBezTo>
                <a:cubicBezTo>
                  <a:pt x="230" y="144"/>
                  <a:pt x="249" y="134"/>
                  <a:pt x="253" y="104"/>
                </a:cubicBezTo>
                <a:close/>
                <a:moveTo>
                  <a:pt x="204" y="27"/>
                </a:moveTo>
                <a:cubicBezTo>
                  <a:pt x="156" y="5"/>
                  <a:pt x="119" y="0"/>
                  <a:pt x="91" y="6"/>
                </a:cubicBezTo>
                <a:cubicBezTo>
                  <a:pt x="91" y="14"/>
                  <a:pt x="91" y="14"/>
                  <a:pt x="91" y="14"/>
                </a:cubicBezTo>
                <a:cubicBezTo>
                  <a:pt x="93" y="14"/>
                  <a:pt x="95" y="14"/>
                  <a:pt x="97" y="15"/>
                </a:cubicBezTo>
                <a:cubicBezTo>
                  <a:pt x="97" y="15"/>
                  <a:pt x="97" y="15"/>
                  <a:pt x="97" y="15"/>
                </a:cubicBezTo>
                <a:cubicBezTo>
                  <a:pt x="104" y="19"/>
                  <a:pt x="107" y="27"/>
                  <a:pt x="103" y="34"/>
                </a:cubicBezTo>
                <a:cubicBezTo>
                  <a:pt x="101" y="39"/>
                  <a:pt x="96" y="42"/>
                  <a:pt x="91" y="42"/>
                </a:cubicBezTo>
                <a:cubicBezTo>
                  <a:pt x="91" y="146"/>
                  <a:pt x="91" y="146"/>
                  <a:pt x="91" y="146"/>
                </a:cubicBezTo>
                <a:cubicBezTo>
                  <a:pt x="93" y="151"/>
                  <a:pt x="93" y="157"/>
                  <a:pt x="91" y="162"/>
                </a:cubicBezTo>
                <a:cubicBezTo>
                  <a:pt x="91" y="185"/>
                  <a:pt x="91" y="185"/>
                  <a:pt x="91" y="185"/>
                </a:cubicBezTo>
                <a:cubicBezTo>
                  <a:pt x="117" y="174"/>
                  <a:pt x="138" y="143"/>
                  <a:pt x="166" y="145"/>
                </a:cubicBezTo>
                <a:cubicBezTo>
                  <a:pt x="179" y="147"/>
                  <a:pt x="192" y="147"/>
                  <a:pt x="204" y="146"/>
                </a:cubicBezTo>
                <a:cubicBezTo>
                  <a:pt x="204" y="125"/>
                  <a:pt x="204" y="125"/>
                  <a:pt x="204" y="125"/>
                </a:cubicBezTo>
                <a:cubicBezTo>
                  <a:pt x="199" y="125"/>
                  <a:pt x="195" y="124"/>
                  <a:pt x="191" y="122"/>
                </a:cubicBezTo>
                <a:cubicBezTo>
                  <a:pt x="191" y="122"/>
                  <a:pt x="191" y="122"/>
                  <a:pt x="191" y="122"/>
                </a:cubicBezTo>
                <a:cubicBezTo>
                  <a:pt x="177" y="115"/>
                  <a:pt x="172" y="98"/>
                  <a:pt x="179" y="84"/>
                </a:cubicBezTo>
                <a:cubicBezTo>
                  <a:pt x="184" y="74"/>
                  <a:pt x="193" y="69"/>
                  <a:pt x="204" y="69"/>
                </a:cubicBezTo>
                <a:lnTo>
                  <a:pt x="204" y="27"/>
                </a:lnTo>
                <a:close/>
                <a:moveTo>
                  <a:pt x="91" y="6"/>
                </a:moveTo>
                <a:cubicBezTo>
                  <a:pt x="86" y="6"/>
                  <a:pt x="82" y="8"/>
                  <a:pt x="78" y="9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3"/>
                  <a:pt x="78" y="22"/>
                  <a:pt x="78" y="22"/>
                </a:cubicBezTo>
                <a:cubicBezTo>
                  <a:pt x="81" y="17"/>
                  <a:pt x="86" y="14"/>
                  <a:pt x="91" y="14"/>
                </a:cubicBezTo>
                <a:cubicBezTo>
                  <a:pt x="91" y="6"/>
                  <a:pt x="91" y="6"/>
                  <a:pt x="91" y="6"/>
                </a:cubicBezTo>
                <a:close/>
                <a:moveTo>
                  <a:pt x="78" y="188"/>
                </a:moveTo>
                <a:cubicBezTo>
                  <a:pt x="82" y="188"/>
                  <a:pt x="87" y="187"/>
                  <a:pt x="91" y="185"/>
                </a:cubicBezTo>
                <a:cubicBezTo>
                  <a:pt x="91" y="162"/>
                  <a:pt x="91" y="162"/>
                  <a:pt x="91" y="162"/>
                </a:cubicBezTo>
                <a:cubicBezTo>
                  <a:pt x="90" y="163"/>
                  <a:pt x="90" y="164"/>
                  <a:pt x="90" y="165"/>
                </a:cubicBezTo>
                <a:cubicBezTo>
                  <a:pt x="87" y="170"/>
                  <a:pt x="83" y="174"/>
                  <a:pt x="78" y="176"/>
                </a:cubicBezTo>
                <a:cubicBezTo>
                  <a:pt x="78" y="188"/>
                  <a:pt x="78" y="188"/>
                  <a:pt x="78" y="188"/>
                </a:cubicBezTo>
                <a:close/>
                <a:moveTo>
                  <a:pt x="91" y="42"/>
                </a:moveTo>
                <a:cubicBezTo>
                  <a:pt x="91" y="146"/>
                  <a:pt x="91" y="146"/>
                  <a:pt x="91" y="146"/>
                </a:cubicBezTo>
                <a:cubicBezTo>
                  <a:pt x="89" y="141"/>
                  <a:pt x="85" y="136"/>
                  <a:pt x="80" y="134"/>
                </a:cubicBezTo>
                <a:cubicBezTo>
                  <a:pt x="79" y="133"/>
                  <a:pt x="78" y="133"/>
                  <a:pt x="78" y="133"/>
                </a:cubicBezTo>
                <a:cubicBezTo>
                  <a:pt x="78" y="64"/>
                  <a:pt x="78" y="64"/>
                  <a:pt x="78" y="64"/>
                </a:cubicBezTo>
                <a:cubicBezTo>
                  <a:pt x="79" y="61"/>
                  <a:pt x="79" y="57"/>
                  <a:pt x="78" y="54"/>
                </a:cubicBezTo>
                <a:cubicBezTo>
                  <a:pt x="78" y="33"/>
                  <a:pt x="78" y="33"/>
                  <a:pt x="78" y="33"/>
                </a:cubicBezTo>
                <a:cubicBezTo>
                  <a:pt x="79" y="36"/>
                  <a:pt x="81" y="39"/>
                  <a:pt x="84" y="41"/>
                </a:cubicBezTo>
                <a:cubicBezTo>
                  <a:pt x="86" y="42"/>
                  <a:pt x="89" y="42"/>
                  <a:pt x="91" y="42"/>
                </a:cubicBezTo>
                <a:close/>
                <a:moveTo>
                  <a:pt x="78" y="9"/>
                </a:moveTo>
                <a:cubicBezTo>
                  <a:pt x="71" y="11"/>
                  <a:pt x="65" y="14"/>
                  <a:pt x="60" y="18"/>
                </a:cubicBezTo>
                <a:cubicBezTo>
                  <a:pt x="60" y="40"/>
                  <a:pt x="60" y="40"/>
                  <a:pt x="60" y="40"/>
                </a:cubicBezTo>
                <a:cubicBezTo>
                  <a:pt x="62" y="40"/>
                  <a:pt x="65" y="41"/>
                  <a:pt x="68" y="42"/>
                </a:cubicBezTo>
                <a:cubicBezTo>
                  <a:pt x="73" y="45"/>
                  <a:pt x="76" y="49"/>
                  <a:pt x="78" y="54"/>
                </a:cubicBezTo>
                <a:cubicBezTo>
                  <a:pt x="78" y="33"/>
                  <a:pt x="78" y="33"/>
                  <a:pt x="78" y="33"/>
                </a:cubicBezTo>
                <a:cubicBezTo>
                  <a:pt x="77" y="30"/>
                  <a:pt x="77" y="27"/>
                  <a:pt x="78" y="24"/>
                </a:cubicBezTo>
                <a:cubicBezTo>
                  <a:pt x="78" y="9"/>
                  <a:pt x="78" y="9"/>
                  <a:pt x="78" y="9"/>
                </a:cubicBezTo>
                <a:close/>
                <a:moveTo>
                  <a:pt x="60" y="187"/>
                </a:moveTo>
                <a:cubicBezTo>
                  <a:pt x="66" y="188"/>
                  <a:pt x="72" y="189"/>
                  <a:pt x="78" y="188"/>
                </a:cubicBezTo>
                <a:cubicBezTo>
                  <a:pt x="78" y="176"/>
                  <a:pt x="78" y="176"/>
                  <a:pt x="78" y="176"/>
                </a:cubicBezTo>
                <a:cubicBezTo>
                  <a:pt x="72" y="178"/>
                  <a:pt x="65" y="178"/>
                  <a:pt x="60" y="176"/>
                </a:cubicBezTo>
                <a:cubicBezTo>
                  <a:pt x="60" y="187"/>
                  <a:pt x="60" y="187"/>
                  <a:pt x="60" y="187"/>
                </a:cubicBezTo>
                <a:close/>
                <a:moveTo>
                  <a:pt x="78" y="64"/>
                </a:moveTo>
                <a:cubicBezTo>
                  <a:pt x="78" y="133"/>
                  <a:pt x="78" y="133"/>
                  <a:pt x="78" y="133"/>
                </a:cubicBezTo>
                <a:cubicBezTo>
                  <a:pt x="72" y="131"/>
                  <a:pt x="65" y="131"/>
                  <a:pt x="60" y="134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64" y="123"/>
                  <a:pt x="67" y="120"/>
                  <a:pt x="70" y="116"/>
                </a:cubicBezTo>
                <a:cubicBezTo>
                  <a:pt x="75" y="105"/>
                  <a:pt x="71" y="92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0" y="78"/>
                  <a:pt x="60" y="78"/>
                  <a:pt x="60" y="78"/>
                </a:cubicBezTo>
                <a:cubicBezTo>
                  <a:pt x="66" y="78"/>
                  <a:pt x="73" y="74"/>
                  <a:pt x="76" y="68"/>
                </a:cubicBezTo>
                <a:cubicBezTo>
                  <a:pt x="77" y="66"/>
                  <a:pt x="77" y="65"/>
                  <a:pt x="78" y="64"/>
                </a:cubicBezTo>
                <a:close/>
                <a:moveTo>
                  <a:pt x="60" y="18"/>
                </a:moveTo>
                <a:cubicBezTo>
                  <a:pt x="0" y="56"/>
                  <a:pt x="10" y="159"/>
                  <a:pt x="46" y="180"/>
                </a:cubicBezTo>
                <a:cubicBezTo>
                  <a:pt x="51" y="183"/>
                  <a:pt x="55" y="185"/>
                  <a:pt x="60" y="187"/>
                </a:cubicBezTo>
                <a:cubicBezTo>
                  <a:pt x="60" y="176"/>
                  <a:pt x="60" y="176"/>
                  <a:pt x="60" y="176"/>
                </a:cubicBezTo>
                <a:cubicBezTo>
                  <a:pt x="59" y="175"/>
                  <a:pt x="59" y="175"/>
                  <a:pt x="59" y="175"/>
                </a:cubicBezTo>
                <a:cubicBezTo>
                  <a:pt x="59" y="175"/>
                  <a:pt x="59" y="175"/>
                  <a:pt x="59" y="175"/>
                </a:cubicBezTo>
                <a:cubicBezTo>
                  <a:pt x="48" y="170"/>
                  <a:pt x="43" y="156"/>
                  <a:pt x="49" y="144"/>
                </a:cubicBezTo>
                <a:cubicBezTo>
                  <a:pt x="51" y="139"/>
                  <a:pt x="55" y="136"/>
                  <a:pt x="60" y="134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54" y="128"/>
                  <a:pt x="47" y="128"/>
                  <a:pt x="41" y="125"/>
                </a:cubicBezTo>
                <a:cubicBezTo>
                  <a:pt x="41" y="125"/>
                  <a:pt x="41" y="125"/>
                  <a:pt x="41" y="125"/>
                </a:cubicBezTo>
                <a:cubicBezTo>
                  <a:pt x="31" y="120"/>
                  <a:pt x="26" y="107"/>
                  <a:pt x="32" y="97"/>
                </a:cubicBezTo>
                <a:cubicBezTo>
                  <a:pt x="37" y="86"/>
                  <a:pt x="49" y="82"/>
                  <a:pt x="60" y="87"/>
                </a:cubicBezTo>
                <a:cubicBezTo>
                  <a:pt x="60" y="78"/>
                  <a:pt x="60" y="78"/>
                  <a:pt x="60" y="78"/>
                </a:cubicBezTo>
                <a:cubicBezTo>
                  <a:pt x="57" y="78"/>
                  <a:pt x="54" y="77"/>
                  <a:pt x="51" y="76"/>
                </a:cubicBezTo>
                <a:cubicBezTo>
                  <a:pt x="42" y="71"/>
                  <a:pt x="38" y="60"/>
                  <a:pt x="43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6" y="44"/>
                  <a:pt x="53" y="40"/>
                  <a:pt x="60" y="40"/>
                </a:cubicBezTo>
                <a:lnTo>
                  <a:pt x="60" y="18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grpSp>
        <p:nvGrpSpPr>
          <p:cNvPr id="43" name="Group 127"/>
          <p:cNvGrpSpPr/>
          <p:nvPr/>
        </p:nvGrpSpPr>
        <p:grpSpPr>
          <a:xfrm>
            <a:off x="6818366" y="3195018"/>
            <a:ext cx="380902" cy="490410"/>
            <a:chOff x="8610600" y="4127500"/>
            <a:chExt cx="508001" cy="654050"/>
          </a:xfrm>
          <a:solidFill>
            <a:srgbClr val="D20000"/>
          </a:solidFill>
        </p:grpSpPr>
        <p:sp>
          <p:nvSpPr>
            <p:cNvPr id="44" name="Freeform 33"/>
            <p:cNvSpPr/>
            <p:nvPr/>
          </p:nvSpPr>
          <p:spPr bwMode="auto">
            <a:xfrm>
              <a:off x="8618538" y="4127500"/>
              <a:ext cx="500063" cy="503238"/>
            </a:xfrm>
            <a:custGeom>
              <a:avLst/>
              <a:gdLst>
                <a:gd name="T0" fmla="*/ 169 w 230"/>
                <a:gd name="T1" fmla="*/ 12 h 231"/>
                <a:gd name="T2" fmla="*/ 215 w 230"/>
                <a:gd name="T3" fmla="*/ 103 h 231"/>
                <a:gd name="T4" fmla="*/ 102 w 230"/>
                <a:gd name="T5" fmla="*/ 216 h 231"/>
                <a:gd name="T6" fmla="*/ 12 w 230"/>
                <a:gd name="T7" fmla="*/ 171 h 231"/>
                <a:gd name="T8" fmla="*/ 0 w 230"/>
                <a:gd name="T9" fmla="*/ 181 h 231"/>
                <a:gd name="T10" fmla="*/ 102 w 230"/>
                <a:gd name="T11" fmla="*/ 231 h 231"/>
                <a:gd name="T12" fmla="*/ 230 w 230"/>
                <a:gd name="T13" fmla="*/ 103 h 231"/>
                <a:gd name="T14" fmla="*/ 178 w 230"/>
                <a:gd name="T15" fmla="*/ 0 h 231"/>
                <a:gd name="T16" fmla="*/ 169 w 230"/>
                <a:gd name="T17" fmla="*/ 1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231">
                  <a:moveTo>
                    <a:pt x="169" y="12"/>
                  </a:moveTo>
                  <a:cubicBezTo>
                    <a:pt x="197" y="32"/>
                    <a:pt x="215" y="65"/>
                    <a:pt x="215" y="103"/>
                  </a:cubicBezTo>
                  <a:cubicBezTo>
                    <a:pt x="215" y="165"/>
                    <a:pt x="165" y="216"/>
                    <a:pt x="102" y="216"/>
                  </a:cubicBezTo>
                  <a:cubicBezTo>
                    <a:pt x="65" y="216"/>
                    <a:pt x="33" y="198"/>
                    <a:pt x="12" y="17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24" y="211"/>
                    <a:pt x="61" y="231"/>
                    <a:pt x="102" y="231"/>
                  </a:cubicBezTo>
                  <a:cubicBezTo>
                    <a:pt x="173" y="231"/>
                    <a:pt x="230" y="174"/>
                    <a:pt x="230" y="103"/>
                  </a:cubicBezTo>
                  <a:cubicBezTo>
                    <a:pt x="230" y="61"/>
                    <a:pt x="210" y="23"/>
                    <a:pt x="178" y="0"/>
                  </a:cubicBezTo>
                  <a:lnTo>
                    <a:pt x="16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010"/>
            </a:p>
          </p:txBody>
        </p:sp>
        <p:sp>
          <p:nvSpPr>
            <p:cNvPr id="45" name="Freeform 34"/>
            <p:cNvSpPr>
              <a:spLocks noEditPoints="1"/>
            </p:cNvSpPr>
            <p:nvPr/>
          </p:nvSpPr>
          <p:spPr bwMode="auto">
            <a:xfrm>
              <a:off x="8621713" y="4137025"/>
              <a:ext cx="442913" cy="441325"/>
            </a:xfrm>
            <a:custGeom>
              <a:avLst/>
              <a:gdLst>
                <a:gd name="T0" fmla="*/ 102 w 203"/>
                <a:gd name="T1" fmla="*/ 203 h 203"/>
                <a:gd name="T2" fmla="*/ 203 w 203"/>
                <a:gd name="T3" fmla="*/ 101 h 203"/>
                <a:gd name="T4" fmla="*/ 102 w 203"/>
                <a:gd name="T5" fmla="*/ 0 h 203"/>
                <a:gd name="T6" fmla="*/ 102 w 203"/>
                <a:gd name="T7" fmla="*/ 5 h 203"/>
                <a:gd name="T8" fmla="*/ 198 w 203"/>
                <a:gd name="T9" fmla="*/ 101 h 203"/>
                <a:gd name="T10" fmla="*/ 102 w 203"/>
                <a:gd name="T11" fmla="*/ 198 h 203"/>
                <a:gd name="T12" fmla="*/ 102 w 203"/>
                <a:gd name="T13" fmla="*/ 203 h 203"/>
                <a:gd name="T14" fmla="*/ 102 w 203"/>
                <a:gd name="T15" fmla="*/ 0 h 203"/>
                <a:gd name="T16" fmla="*/ 0 w 203"/>
                <a:gd name="T17" fmla="*/ 101 h 203"/>
                <a:gd name="T18" fmla="*/ 102 w 203"/>
                <a:gd name="T19" fmla="*/ 203 h 203"/>
                <a:gd name="T20" fmla="*/ 102 w 203"/>
                <a:gd name="T21" fmla="*/ 203 h 203"/>
                <a:gd name="T22" fmla="*/ 102 w 203"/>
                <a:gd name="T23" fmla="*/ 198 h 203"/>
                <a:gd name="T24" fmla="*/ 102 w 203"/>
                <a:gd name="T25" fmla="*/ 198 h 203"/>
                <a:gd name="T26" fmla="*/ 102 w 203"/>
                <a:gd name="T27" fmla="*/ 198 h 203"/>
                <a:gd name="T28" fmla="*/ 5 w 203"/>
                <a:gd name="T29" fmla="*/ 101 h 203"/>
                <a:gd name="T30" fmla="*/ 102 w 203"/>
                <a:gd name="T31" fmla="*/ 5 h 203"/>
                <a:gd name="T32" fmla="*/ 102 w 203"/>
                <a:gd name="T33" fmla="*/ 5 h 203"/>
                <a:gd name="T34" fmla="*/ 102 w 203"/>
                <a:gd name="T35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3" h="203">
                  <a:moveTo>
                    <a:pt x="102" y="203"/>
                  </a:moveTo>
                  <a:cubicBezTo>
                    <a:pt x="158" y="203"/>
                    <a:pt x="203" y="157"/>
                    <a:pt x="203" y="101"/>
                  </a:cubicBezTo>
                  <a:cubicBezTo>
                    <a:pt x="203" y="45"/>
                    <a:pt x="158" y="0"/>
                    <a:pt x="102" y="0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55" y="5"/>
                    <a:pt x="198" y="48"/>
                    <a:pt x="198" y="101"/>
                  </a:cubicBezTo>
                  <a:cubicBezTo>
                    <a:pt x="198" y="155"/>
                    <a:pt x="155" y="198"/>
                    <a:pt x="102" y="198"/>
                  </a:cubicBezTo>
                  <a:lnTo>
                    <a:pt x="102" y="203"/>
                  </a:lnTo>
                  <a:close/>
                  <a:moveTo>
                    <a:pt x="102" y="0"/>
                  </a:moveTo>
                  <a:cubicBezTo>
                    <a:pt x="46" y="0"/>
                    <a:pt x="0" y="45"/>
                    <a:pt x="0" y="101"/>
                  </a:cubicBezTo>
                  <a:cubicBezTo>
                    <a:pt x="0" y="157"/>
                    <a:pt x="46" y="203"/>
                    <a:pt x="102" y="203"/>
                  </a:cubicBezTo>
                  <a:cubicBezTo>
                    <a:pt x="102" y="203"/>
                    <a:pt x="102" y="203"/>
                    <a:pt x="102" y="203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48" y="198"/>
                    <a:pt x="5" y="155"/>
                    <a:pt x="5" y="101"/>
                  </a:cubicBezTo>
                  <a:cubicBezTo>
                    <a:pt x="5" y="48"/>
                    <a:pt x="48" y="5"/>
                    <a:pt x="102" y="5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0"/>
                    <a:pt x="102" y="0"/>
                    <a:pt x="10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010"/>
            </a:p>
          </p:txBody>
        </p:sp>
        <p:sp>
          <p:nvSpPr>
            <p:cNvPr id="46" name="Freeform 35"/>
            <p:cNvSpPr/>
            <p:nvPr/>
          </p:nvSpPr>
          <p:spPr bwMode="auto">
            <a:xfrm>
              <a:off x="8610600" y="4144963"/>
              <a:ext cx="496888" cy="433388"/>
            </a:xfrm>
            <a:custGeom>
              <a:avLst/>
              <a:gdLst>
                <a:gd name="T0" fmla="*/ 65 w 228"/>
                <a:gd name="T1" fmla="*/ 15 h 199"/>
                <a:gd name="T2" fmla="*/ 61 w 228"/>
                <a:gd name="T3" fmla="*/ 23 h 199"/>
                <a:gd name="T4" fmla="*/ 57 w 228"/>
                <a:gd name="T5" fmla="*/ 29 h 199"/>
                <a:gd name="T6" fmla="*/ 54 w 228"/>
                <a:gd name="T7" fmla="*/ 26 h 199"/>
                <a:gd name="T8" fmla="*/ 52 w 228"/>
                <a:gd name="T9" fmla="*/ 32 h 199"/>
                <a:gd name="T10" fmla="*/ 42 w 228"/>
                <a:gd name="T11" fmla="*/ 34 h 199"/>
                <a:gd name="T12" fmla="*/ 36 w 228"/>
                <a:gd name="T13" fmla="*/ 41 h 199"/>
                <a:gd name="T14" fmla="*/ 27 w 228"/>
                <a:gd name="T15" fmla="*/ 53 h 199"/>
                <a:gd name="T16" fmla="*/ 21 w 228"/>
                <a:gd name="T17" fmla="*/ 61 h 199"/>
                <a:gd name="T18" fmla="*/ 27 w 228"/>
                <a:gd name="T19" fmla="*/ 67 h 199"/>
                <a:gd name="T20" fmla="*/ 27 w 228"/>
                <a:gd name="T21" fmla="*/ 70 h 199"/>
                <a:gd name="T22" fmla="*/ 22 w 228"/>
                <a:gd name="T23" fmla="*/ 65 h 199"/>
                <a:gd name="T24" fmla="*/ 18 w 228"/>
                <a:gd name="T25" fmla="*/ 60 h 199"/>
                <a:gd name="T26" fmla="*/ 16 w 228"/>
                <a:gd name="T27" fmla="*/ 69 h 199"/>
                <a:gd name="T28" fmla="*/ 17 w 228"/>
                <a:gd name="T29" fmla="*/ 83 h 199"/>
                <a:gd name="T30" fmla="*/ 24 w 228"/>
                <a:gd name="T31" fmla="*/ 80 h 199"/>
                <a:gd name="T32" fmla="*/ 32 w 228"/>
                <a:gd name="T33" fmla="*/ 88 h 199"/>
                <a:gd name="T34" fmla="*/ 41 w 228"/>
                <a:gd name="T35" fmla="*/ 98 h 199"/>
                <a:gd name="T36" fmla="*/ 50 w 228"/>
                <a:gd name="T37" fmla="*/ 105 h 199"/>
                <a:gd name="T38" fmla="*/ 61 w 228"/>
                <a:gd name="T39" fmla="*/ 117 h 199"/>
                <a:gd name="T40" fmla="*/ 58 w 228"/>
                <a:gd name="T41" fmla="*/ 134 h 199"/>
                <a:gd name="T42" fmla="*/ 49 w 228"/>
                <a:gd name="T43" fmla="*/ 155 h 199"/>
                <a:gd name="T44" fmla="*/ 52 w 228"/>
                <a:gd name="T45" fmla="*/ 170 h 199"/>
                <a:gd name="T46" fmla="*/ 46 w 228"/>
                <a:gd name="T47" fmla="*/ 171 h 199"/>
                <a:gd name="T48" fmla="*/ 32 w 228"/>
                <a:gd name="T49" fmla="*/ 148 h 199"/>
                <a:gd name="T50" fmla="*/ 16 w 228"/>
                <a:gd name="T51" fmla="*/ 113 h 199"/>
                <a:gd name="T52" fmla="*/ 11 w 228"/>
                <a:gd name="T53" fmla="*/ 87 h 199"/>
                <a:gd name="T54" fmla="*/ 73 w 228"/>
                <a:gd name="T55" fmla="*/ 183 h 199"/>
                <a:gd name="T56" fmla="*/ 89 w 228"/>
                <a:gd name="T57" fmla="*/ 181 h 199"/>
                <a:gd name="T58" fmla="*/ 110 w 228"/>
                <a:gd name="T59" fmla="*/ 178 h 199"/>
                <a:gd name="T60" fmla="*/ 108 w 228"/>
                <a:gd name="T61" fmla="*/ 187 h 199"/>
                <a:gd name="T62" fmla="*/ 121 w 228"/>
                <a:gd name="T63" fmla="*/ 186 h 199"/>
                <a:gd name="T64" fmla="*/ 139 w 228"/>
                <a:gd name="T65" fmla="*/ 184 h 199"/>
                <a:gd name="T66" fmla="*/ 137 w 228"/>
                <a:gd name="T67" fmla="*/ 3 h 199"/>
                <a:gd name="T68" fmla="*/ 197 w 228"/>
                <a:gd name="T69" fmla="*/ 64 h 199"/>
                <a:gd name="T70" fmla="*/ 189 w 228"/>
                <a:gd name="T71" fmla="*/ 58 h 199"/>
                <a:gd name="T72" fmla="*/ 181 w 228"/>
                <a:gd name="T73" fmla="*/ 74 h 199"/>
                <a:gd name="T74" fmla="*/ 170 w 228"/>
                <a:gd name="T75" fmla="*/ 59 h 199"/>
                <a:gd name="T76" fmla="*/ 174 w 228"/>
                <a:gd name="T77" fmla="*/ 75 h 199"/>
                <a:gd name="T78" fmla="*/ 186 w 228"/>
                <a:gd name="T79" fmla="*/ 79 h 199"/>
                <a:gd name="T80" fmla="*/ 181 w 228"/>
                <a:gd name="T81" fmla="*/ 100 h 199"/>
                <a:gd name="T82" fmla="*/ 175 w 228"/>
                <a:gd name="T83" fmla="*/ 122 h 199"/>
                <a:gd name="T84" fmla="*/ 168 w 228"/>
                <a:gd name="T85" fmla="*/ 137 h 199"/>
                <a:gd name="T86" fmla="*/ 147 w 228"/>
                <a:gd name="T87" fmla="*/ 154 h 199"/>
                <a:gd name="T88" fmla="*/ 141 w 228"/>
                <a:gd name="T89" fmla="*/ 139 h 199"/>
                <a:gd name="T90" fmla="*/ 142 w 228"/>
                <a:gd name="T91" fmla="*/ 121 h 199"/>
                <a:gd name="T92" fmla="*/ 135 w 228"/>
                <a:gd name="T93" fmla="*/ 101 h 199"/>
                <a:gd name="T94" fmla="*/ 125 w 228"/>
                <a:gd name="T95" fmla="*/ 89 h 199"/>
                <a:gd name="T96" fmla="*/ 99 w 228"/>
                <a:gd name="T97" fmla="*/ 90 h 199"/>
                <a:gd name="T98" fmla="*/ 89 w 228"/>
                <a:gd name="T99" fmla="*/ 76 h 199"/>
                <a:gd name="T100" fmla="*/ 100 w 228"/>
                <a:gd name="T101" fmla="*/ 49 h 199"/>
                <a:gd name="T102" fmla="*/ 119 w 228"/>
                <a:gd name="T103" fmla="*/ 41 h 199"/>
                <a:gd name="T104" fmla="*/ 130 w 228"/>
                <a:gd name="T105" fmla="*/ 46 h 199"/>
                <a:gd name="T106" fmla="*/ 146 w 228"/>
                <a:gd name="T107" fmla="*/ 46 h 199"/>
                <a:gd name="T108" fmla="*/ 162 w 228"/>
                <a:gd name="T109" fmla="*/ 44 h 199"/>
                <a:gd name="T110" fmla="*/ 147 w 228"/>
                <a:gd name="T111" fmla="*/ 37 h 199"/>
                <a:gd name="T112" fmla="*/ 146 w 228"/>
                <a:gd name="T113" fmla="*/ 32 h 199"/>
                <a:gd name="T114" fmla="*/ 127 w 228"/>
                <a:gd name="T115" fmla="*/ 32 h 199"/>
                <a:gd name="T116" fmla="*/ 111 w 228"/>
                <a:gd name="T117" fmla="*/ 37 h 199"/>
                <a:gd name="T118" fmla="*/ 107 w 228"/>
                <a:gd name="T119" fmla="*/ 21 h 199"/>
                <a:gd name="T120" fmla="*/ 96 w 228"/>
                <a:gd name="T121" fmla="*/ 11 h 199"/>
                <a:gd name="T122" fmla="*/ 109 w 228"/>
                <a:gd name="T123" fmla="*/ 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" h="199">
                  <a:moveTo>
                    <a:pt x="92" y="0"/>
                  </a:moveTo>
                  <a:cubicBezTo>
                    <a:pt x="92" y="0"/>
                    <a:pt x="58" y="5"/>
                    <a:pt x="35" y="31"/>
                  </a:cubicBezTo>
                  <a:cubicBezTo>
                    <a:pt x="35" y="31"/>
                    <a:pt x="53" y="13"/>
                    <a:pt x="64" y="13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6" y="14"/>
                    <a:pt x="66" y="15"/>
                    <a:pt x="65" y="15"/>
                  </a:cubicBezTo>
                  <a:cubicBezTo>
                    <a:pt x="65" y="16"/>
                    <a:pt x="64" y="17"/>
                    <a:pt x="64" y="18"/>
                  </a:cubicBezTo>
                  <a:cubicBezTo>
                    <a:pt x="64" y="18"/>
                    <a:pt x="64" y="20"/>
                    <a:pt x="64" y="20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3" y="21"/>
                    <a:pt x="62" y="21"/>
                    <a:pt x="62" y="22"/>
                  </a:cubicBezTo>
                  <a:cubicBezTo>
                    <a:pt x="62" y="22"/>
                    <a:pt x="61" y="22"/>
                    <a:pt x="61" y="23"/>
                  </a:cubicBezTo>
                  <a:cubicBezTo>
                    <a:pt x="61" y="24"/>
                    <a:pt x="61" y="25"/>
                    <a:pt x="61" y="25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58" y="29"/>
                    <a:pt x="57" y="29"/>
                  </a:cubicBezTo>
                  <a:cubicBezTo>
                    <a:pt x="56" y="29"/>
                    <a:pt x="56" y="27"/>
                    <a:pt x="56" y="27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6"/>
                    <a:pt x="58" y="26"/>
                    <a:pt x="58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5" y="24"/>
                    <a:pt x="54" y="26"/>
                    <a:pt x="54" y="26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7"/>
                    <a:pt x="51" y="29"/>
                    <a:pt x="51" y="29"/>
                  </a:cubicBezTo>
                  <a:cubicBezTo>
                    <a:pt x="52" y="29"/>
                    <a:pt x="53" y="29"/>
                    <a:pt x="53" y="29"/>
                  </a:cubicBezTo>
                  <a:cubicBezTo>
                    <a:pt x="53" y="29"/>
                    <a:pt x="53" y="30"/>
                    <a:pt x="53" y="31"/>
                  </a:cubicBezTo>
                  <a:cubicBezTo>
                    <a:pt x="53" y="31"/>
                    <a:pt x="52" y="32"/>
                    <a:pt x="52" y="32"/>
                  </a:cubicBezTo>
                  <a:cubicBezTo>
                    <a:pt x="52" y="32"/>
                    <a:pt x="52" y="33"/>
                    <a:pt x="51" y="33"/>
                  </a:cubicBezTo>
                  <a:cubicBezTo>
                    <a:pt x="50" y="32"/>
                    <a:pt x="49" y="32"/>
                    <a:pt x="48" y="32"/>
                  </a:cubicBezTo>
                  <a:cubicBezTo>
                    <a:pt x="47" y="32"/>
                    <a:pt x="46" y="31"/>
                    <a:pt x="46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3"/>
                    <a:pt x="42" y="34"/>
                    <a:pt x="42" y="34"/>
                  </a:cubicBezTo>
                  <a:cubicBezTo>
                    <a:pt x="42" y="34"/>
                    <a:pt x="41" y="35"/>
                    <a:pt x="41" y="35"/>
                  </a:cubicBezTo>
                  <a:cubicBezTo>
                    <a:pt x="41" y="35"/>
                    <a:pt x="41" y="37"/>
                    <a:pt x="41" y="37"/>
                  </a:cubicBezTo>
                  <a:cubicBezTo>
                    <a:pt x="41" y="37"/>
                    <a:pt x="40" y="38"/>
                    <a:pt x="38" y="38"/>
                  </a:cubicBezTo>
                  <a:cubicBezTo>
                    <a:pt x="37" y="39"/>
                    <a:pt x="36" y="39"/>
                    <a:pt x="36" y="39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4" y="42"/>
                    <a:pt x="34" y="43"/>
                  </a:cubicBezTo>
                  <a:cubicBezTo>
                    <a:pt x="33" y="44"/>
                    <a:pt x="30" y="46"/>
                    <a:pt x="30" y="46"/>
                  </a:cubicBezTo>
                  <a:cubicBezTo>
                    <a:pt x="30" y="46"/>
                    <a:pt x="29" y="47"/>
                    <a:pt x="28" y="48"/>
                  </a:cubicBezTo>
                  <a:cubicBezTo>
                    <a:pt x="28" y="49"/>
                    <a:pt x="28" y="50"/>
                    <a:pt x="28" y="51"/>
                  </a:cubicBezTo>
                  <a:cubicBezTo>
                    <a:pt x="28" y="51"/>
                    <a:pt x="27" y="52"/>
                    <a:pt x="27" y="53"/>
                  </a:cubicBezTo>
                  <a:cubicBezTo>
                    <a:pt x="27" y="54"/>
                    <a:pt x="26" y="55"/>
                    <a:pt x="26" y="56"/>
                  </a:cubicBezTo>
                  <a:cubicBezTo>
                    <a:pt x="25" y="56"/>
                    <a:pt x="25" y="57"/>
                    <a:pt x="24" y="57"/>
                  </a:cubicBezTo>
                  <a:cubicBezTo>
                    <a:pt x="24" y="57"/>
                    <a:pt x="22" y="58"/>
                    <a:pt x="21" y="58"/>
                  </a:cubicBezTo>
                  <a:cubicBezTo>
                    <a:pt x="20" y="59"/>
                    <a:pt x="20" y="60"/>
                    <a:pt x="20" y="60"/>
                  </a:cubicBezTo>
                  <a:cubicBezTo>
                    <a:pt x="20" y="60"/>
                    <a:pt x="21" y="61"/>
                    <a:pt x="21" y="61"/>
                  </a:cubicBezTo>
                  <a:cubicBezTo>
                    <a:pt x="22" y="61"/>
                    <a:pt x="23" y="62"/>
                    <a:pt x="23" y="62"/>
                  </a:cubicBezTo>
                  <a:cubicBezTo>
                    <a:pt x="23" y="62"/>
                    <a:pt x="23" y="63"/>
                    <a:pt x="23" y="64"/>
                  </a:cubicBezTo>
                  <a:cubicBezTo>
                    <a:pt x="23" y="64"/>
                    <a:pt x="22" y="66"/>
                    <a:pt x="23" y="66"/>
                  </a:cubicBezTo>
                  <a:cubicBezTo>
                    <a:pt x="24" y="66"/>
                    <a:pt x="25" y="66"/>
                    <a:pt x="25" y="66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8" y="70"/>
                    <a:pt x="28" y="71"/>
                    <a:pt x="28" y="71"/>
                  </a:cubicBezTo>
                  <a:cubicBezTo>
                    <a:pt x="27" y="71"/>
                    <a:pt x="27" y="71"/>
                    <a:pt x="27" y="70"/>
                  </a:cubicBezTo>
                  <a:cubicBezTo>
                    <a:pt x="27" y="69"/>
                    <a:pt x="27" y="69"/>
                    <a:pt x="26" y="68"/>
                  </a:cubicBezTo>
                  <a:cubicBezTo>
                    <a:pt x="25" y="68"/>
                    <a:pt x="24" y="69"/>
                    <a:pt x="24" y="69"/>
                  </a:cubicBezTo>
                  <a:cubicBezTo>
                    <a:pt x="24" y="69"/>
                    <a:pt x="23" y="69"/>
                    <a:pt x="23" y="68"/>
                  </a:cubicBezTo>
                  <a:cubicBezTo>
                    <a:pt x="22" y="67"/>
                    <a:pt x="22" y="68"/>
                    <a:pt x="22" y="67"/>
                  </a:cubicBezTo>
                  <a:cubicBezTo>
                    <a:pt x="22" y="66"/>
                    <a:pt x="23" y="66"/>
                    <a:pt x="22" y="65"/>
                  </a:cubicBezTo>
                  <a:cubicBezTo>
                    <a:pt x="22" y="65"/>
                    <a:pt x="21" y="64"/>
                    <a:pt x="21" y="64"/>
                  </a:cubicBezTo>
                  <a:cubicBezTo>
                    <a:pt x="20" y="64"/>
                    <a:pt x="21" y="65"/>
                    <a:pt x="20" y="64"/>
                  </a:cubicBezTo>
                  <a:cubicBezTo>
                    <a:pt x="20" y="63"/>
                    <a:pt x="19" y="63"/>
                    <a:pt x="19" y="63"/>
                  </a:cubicBezTo>
                  <a:cubicBezTo>
                    <a:pt x="19" y="63"/>
                    <a:pt x="18" y="63"/>
                    <a:pt x="18" y="62"/>
                  </a:cubicBezTo>
                  <a:cubicBezTo>
                    <a:pt x="18" y="62"/>
                    <a:pt x="18" y="61"/>
                    <a:pt x="18" y="60"/>
                  </a:cubicBezTo>
                  <a:cubicBezTo>
                    <a:pt x="18" y="60"/>
                    <a:pt x="19" y="59"/>
                    <a:pt x="19" y="58"/>
                  </a:cubicBezTo>
                  <a:cubicBezTo>
                    <a:pt x="19" y="58"/>
                    <a:pt x="19" y="55"/>
                    <a:pt x="19" y="55"/>
                  </a:cubicBezTo>
                  <a:cubicBezTo>
                    <a:pt x="19" y="55"/>
                    <a:pt x="16" y="61"/>
                    <a:pt x="15" y="66"/>
                  </a:cubicBezTo>
                  <a:cubicBezTo>
                    <a:pt x="15" y="66"/>
                    <a:pt x="16" y="65"/>
                    <a:pt x="16" y="66"/>
                  </a:cubicBezTo>
                  <a:cubicBezTo>
                    <a:pt x="16" y="67"/>
                    <a:pt x="17" y="68"/>
                    <a:pt x="16" y="69"/>
                  </a:cubicBezTo>
                  <a:cubicBezTo>
                    <a:pt x="16" y="69"/>
                    <a:pt x="16" y="69"/>
                    <a:pt x="16" y="72"/>
                  </a:cubicBezTo>
                  <a:cubicBezTo>
                    <a:pt x="16" y="74"/>
                    <a:pt x="17" y="75"/>
                    <a:pt x="17" y="76"/>
                  </a:cubicBezTo>
                  <a:cubicBezTo>
                    <a:pt x="16" y="76"/>
                    <a:pt x="16" y="77"/>
                    <a:pt x="16" y="78"/>
                  </a:cubicBezTo>
                  <a:cubicBezTo>
                    <a:pt x="16" y="79"/>
                    <a:pt x="16" y="82"/>
                    <a:pt x="17" y="82"/>
                  </a:cubicBezTo>
                  <a:cubicBezTo>
                    <a:pt x="17" y="82"/>
                    <a:pt x="17" y="83"/>
                    <a:pt x="17" y="83"/>
                  </a:cubicBezTo>
                  <a:cubicBezTo>
                    <a:pt x="18" y="84"/>
                    <a:pt x="17" y="85"/>
                    <a:pt x="18" y="84"/>
                  </a:cubicBezTo>
                  <a:cubicBezTo>
                    <a:pt x="19" y="82"/>
                    <a:pt x="20" y="81"/>
                    <a:pt x="20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79"/>
                    <a:pt x="22" y="79"/>
                  </a:cubicBezTo>
                  <a:cubicBezTo>
                    <a:pt x="23" y="79"/>
                    <a:pt x="24" y="79"/>
                    <a:pt x="24" y="80"/>
                  </a:cubicBezTo>
                  <a:cubicBezTo>
                    <a:pt x="25" y="80"/>
                    <a:pt x="23" y="82"/>
                    <a:pt x="24" y="82"/>
                  </a:cubicBezTo>
                  <a:cubicBezTo>
                    <a:pt x="25" y="82"/>
                    <a:pt x="27" y="81"/>
                    <a:pt x="28" y="81"/>
                  </a:cubicBezTo>
                  <a:cubicBezTo>
                    <a:pt x="29" y="81"/>
                    <a:pt x="29" y="82"/>
                    <a:pt x="30" y="83"/>
                  </a:cubicBezTo>
                  <a:cubicBezTo>
                    <a:pt x="30" y="84"/>
                    <a:pt x="30" y="85"/>
                    <a:pt x="31" y="86"/>
                  </a:cubicBezTo>
                  <a:cubicBezTo>
                    <a:pt x="32" y="86"/>
                    <a:pt x="31" y="87"/>
                    <a:pt x="32" y="88"/>
                  </a:cubicBezTo>
                  <a:cubicBezTo>
                    <a:pt x="32" y="89"/>
                    <a:pt x="34" y="90"/>
                    <a:pt x="35" y="90"/>
                  </a:cubicBezTo>
                  <a:cubicBezTo>
                    <a:pt x="35" y="90"/>
                    <a:pt x="37" y="90"/>
                    <a:pt x="38" y="90"/>
                  </a:cubicBezTo>
                  <a:cubicBezTo>
                    <a:pt x="39" y="91"/>
                    <a:pt x="38" y="92"/>
                    <a:pt x="39" y="92"/>
                  </a:cubicBezTo>
                  <a:cubicBezTo>
                    <a:pt x="40" y="92"/>
                    <a:pt x="41" y="95"/>
                    <a:pt x="41" y="95"/>
                  </a:cubicBezTo>
                  <a:cubicBezTo>
                    <a:pt x="41" y="95"/>
                    <a:pt x="41" y="97"/>
                    <a:pt x="41" y="98"/>
                  </a:cubicBezTo>
                  <a:cubicBezTo>
                    <a:pt x="41" y="98"/>
                    <a:pt x="41" y="99"/>
                    <a:pt x="42" y="100"/>
                  </a:cubicBezTo>
                  <a:cubicBezTo>
                    <a:pt x="42" y="100"/>
                    <a:pt x="44" y="100"/>
                    <a:pt x="44" y="100"/>
                  </a:cubicBezTo>
                  <a:cubicBezTo>
                    <a:pt x="44" y="100"/>
                    <a:pt x="43" y="102"/>
                    <a:pt x="45" y="102"/>
                  </a:cubicBezTo>
                  <a:cubicBezTo>
                    <a:pt x="47" y="103"/>
                    <a:pt x="48" y="103"/>
                    <a:pt x="49" y="104"/>
                  </a:cubicBezTo>
                  <a:cubicBezTo>
                    <a:pt x="49" y="104"/>
                    <a:pt x="48" y="105"/>
                    <a:pt x="50" y="105"/>
                  </a:cubicBezTo>
                  <a:cubicBezTo>
                    <a:pt x="52" y="105"/>
                    <a:pt x="54" y="105"/>
                    <a:pt x="55" y="106"/>
                  </a:cubicBezTo>
                  <a:cubicBezTo>
                    <a:pt x="56" y="106"/>
                    <a:pt x="55" y="107"/>
                    <a:pt x="57" y="109"/>
                  </a:cubicBezTo>
                  <a:cubicBezTo>
                    <a:pt x="60" y="110"/>
                    <a:pt x="60" y="111"/>
                    <a:pt x="61" y="111"/>
                  </a:cubicBezTo>
                  <a:cubicBezTo>
                    <a:pt x="62" y="111"/>
                    <a:pt x="63" y="111"/>
                    <a:pt x="63" y="113"/>
                  </a:cubicBezTo>
                  <a:cubicBezTo>
                    <a:pt x="62" y="115"/>
                    <a:pt x="62" y="116"/>
                    <a:pt x="61" y="117"/>
                  </a:cubicBezTo>
                  <a:cubicBezTo>
                    <a:pt x="60" y="118"/>
                    <a:pt x="59" y="120"/>
                    <a:pt x="58" y="121"/>
                  </a:cubicBezTo>
                  <a:cubicBezTo>
                    <a:pt x="58" y="122"/>
                    <a:pt x="57" y="123"/>
                    <a:pt x="58" y="124"/>
                  </a:cubicBezTo>
                  <a:cubicBezTo>
                    <a:pt x="58" y="126"/>
                    <a:pt x="59" y="127"/>
                    <a:pt x="59" y="128"/>
                  </a:cubicBezTo>
                  <a:cubicBezTo>
                    <a:pt x="59" y="129"/>
                    <a:pt x="59" y="131"/>
                    <a:pt x="59" y="132"/>
                  </a:cubicBezTo>
                  <a:cubicBezTo>
                    <a:pt x="58" y="133"/>
                    <a:pt x="58" y="134"/>
                    <a:pt x="58" y="134"/>
                  </a:cubicBezTo>
                  <a:cubicBezTo>
                    <a:pt x="58" y="134"/>
                    <a:pt x="59" y="136"/>
                    <a:pt x="58" y="137"/>
                  </a:cubicBezTo>
                  <a:cubicBezTo>
                    <a:pt x="57" y="138"/>
                    <a:pt x="55" y="140"/>
                    <a:pt x="54" y="140"/>
                  </a:cubicBezTo>
                  <a:cubicBezTo>
                    <a:pt x="53" y="140"/>
                    <a:pt x="51" y="142"/>
                    <a:pt x="51" y="142"/>
                  </a:cubicBezTo>
                  <a:cubicBezTo>
                    <a:pt x="51" y="142"/>
                    <a:pt x="51" y="146"/>
                    <a:pt x="51" y="147"/>
                  </a:cubicBezTo>
                  <a:cubicBezTo>
                    <a:pt x="51" y="147"/>
                    <a:pt x="47" y="154"/>
                    <a:pt x="49" y="155"/>
                  </a:cubicBezTo>
                  <a:cubicBezTo>
                    <a:pt x="50" y="156"/>
                    <a:pt x="50" y="158"/>
                    <a:pt x="50" y="159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8" y="161"/>
                    <a:pt x="46" y="161"/>
                    <a:pt x="47" y="163"/>
                  </a:cubicBezTo>
                  <a:cubicBezTo>
                    <a:pt x="49" y="165"/>
                    <a:pt x="50" y="165"/>
                    <a:pt x="50" y="167"/>
                  </a:cubicBezTo>
                  <a:cubicBezTo>
                    <a:pt x="51" y="168"/>
                    <a:pt x="51" y="168"/>
                    <a:pt x="52" y="170"/>
                  </a:cubicBezTo>
                  <a:cubicBezTo>
                    <a:pt x="53" y="171"/>
                    <a:pt x="53" y="172"/>
                    <a:pt x="54" y="173"/>
                  </a:cubicBezTo>
                  <a:cubicBezTo>
                    <a:pt x="55" y="174"/>
                    <a:pt x="56" y="175"/>
                    <a:pt x="56" y="176"/>
                  </a:cubicBezTo>
                  <a:cubicBezTo>
                    <a:pt x="56" y="177"/>
                    <a:pt x="59" y="179"/>
                    <a:pt x="56" y="177"/>
                  </a:cubicBezTo>
                  <a:cubicBezTo>
                    <a:pt x="53" y="175"/>
                    <a:pt x="56" y="177"/>
                    <a:pt x="52" y="174"/>
                  </a:cubicBezTo>
                  <a:cubicBezTo>
                    <a:pt x="49" y="171"/>
                    <a:pt x="48" y="173"/>
                    <a:pt x="46" y="171"/>
                  </a:cubicBezTo>
                  <a:cubicBezTo>
                    <a:pt x="45" y="169"/>
                    <a:pt x="47" y="175"/>
                    <a:pt x="44" y="168"/>
                  </a:cubicBezTo>
                  <a:cubicBezTo>
                    <a:pt x="41" y="160"/>
                    <a:pt x="40" y="161"/>
                    <a:pt x="39" y="159"/>
                  </a:cubicBezTo>
                  <a:cubicBezTo>
                    <a:pt x="39" y="157"/>
                    <a:pt x="39" y="159"/>
                    <a:pt x="37" y="155"/>
                  </a:cubicBezTo>
                  <a:cubicBezTo>
                    <a:pt x="35" y="151"/>
                    <a:pt x="37" y="154"/>
                    <a:pt x="35" y="151"/>
                  </a:cubicBezTo>
                  <a:cubicBezTo>
                    <a:pt x="33" y="149"/>
                    <a:pt x="33" y="152"/>
                    <a:pt x="32" y="148"/>
                  </a:cubicBezTo>
                  <a:cubicBezTo>
                    <a:pt x="31" y="143"/>
                    <a:pt x="31" y="146"/>
                    <a:pt x="30" y="141"/>
                  </a:cubicBezTo>
                  <a:cubicBezTo>
                    <a:pt x="28" y="136"/>
                    <a:pt x="31" y="136"/>
                    <a:pt x="28" y="133"/>
                  </a:cubicBezTo>
                  <a:cubicBezTo>
                    <a:pt x="25" y="131"/>
                    <a:pt x="25" y="132"/>
                    <a:pt x="24" y="131"/>
                  </a:cubicBezTo>
                  <a:cubicBezTo>
                    <a:pt x="23" y="129"/>
                    <a:pt x="25" y="130"/>
                    <a:pt x="22" y="126"/>
                  </a:cubicBezTo>
                  <a:cubicBezTo>
                    <a:pt x="20" y="122"/>
                    <a:pt x="16" y="120"/>
                    <a:pt x="16" y="113"/>
                  </a:cubicBezTo>
                  <a:cubicBezTo>
                    <a:pt x="16" y="105"/>
                    <a:pt x="16" y="104"/>
                    <a:pt x="16" y="104"/>
                  </a:cubicBezTo>
                  <a:cubicBezTo>
                    <a:pt x="16" y="104"/>
                    <a:pt x="13" y="101"/>
                    <a:pt x="14" y="97"/>
                  </a:cubicBezTo>
                  <a:cubicBezTo>
                    <a:pt x="15" y="92"/>
                    <a:pt x="16" y="94"/>
                    <a:pt x="15" y="92"/>
                  </a:cubicBezTo>
                  <a:cubicBezTo>
                    <a:pt x="15" y="91"/>
                    <a:pt x="14" y="91"/>
                    <a:pt x="13" y="89"/>
                  </a:cubicBezTo>
                  <a:cubicBezTo>
                    <a:pt x="12" y="88"/>
                    <a:pt x="12" y="88"/>
                    <a:pt x="11" y="87"/>
                  </a:cubicBezTo>
                  <a:cubicBezTo>
                    <a:pt x="11" y="86"/>
                    <a:pt x="11" y="83"/>
                    <a:pt x="11" y="83"/>
                  </a:cubicBezTo>
                  <a:cubicBezTo>
                    <a:pt x="10" y="84"/>
                    <a:pt x="10" y="84"/>
                    <a:pt x="10" y="84"/>
                  </a:cubicBezTo>
                  <a:cubicBezTo>
                    <a:pt x="10" y="84"/>
                    <a:pt x="0" y="182"/>
                    <a:pt x="97" y="197"/>
                  </a:cubicBezTo>
                  <a:cubicBezTo>
                    <a:pt x="97" y="197"/>
                    <a:pt x="75" y="192"/>
                    <a:pt x="73" y="187"/>
                  </a:cubicBezTo>
                  <a:cubicBezTo>
                    <a:pt x="73" y="187"/>
                    <a:pt x="72" y="183"/>
                    <a:pt x="73" y="183"/>
                  </a:cubicBezTo>
                  <a:cubicBezTo>
                    <a:pt x="74" y="183"/>
                    <a:pt x="76" y="184"/>
                    <a:pt x="77" y="183"/>
                  </a:cubicBezTo>
                  <a:cubicBezTo>
                    <a:pt x="79" y="181"/>
                    <a:pt x="80" y="180"/>
                    <a:pt x="80" y="180"/>
                  </a:cubicBezTo>
                  <a:cubicBezTo>
                    <a:pt x="80" y="182"/>
                    <a:pt x="80" y="182"/>
                    <a:pt x="80" y="182"/>
                  </a:cubicBezTo>
                  <a:cubicBezTo>
                    <a:pt x="80" y="182"/>
                    <a:pt x="79" y="182"/>
                    <a:pt x="83" y="181"/>
                  </a:cubicBezTo>
                  <a:cubicBezTo>
                    <a:pt x="88" y="181"/>
                    <a:pt x="88" y="181"/>
                    <a:pt x="89" y="181"/>
                  </a:cubicBezTo>
                  <a:cubicBezTo>
                    <a:pt x="91" y="180"/>
                    <a:pt x="93" y="176"/>
                    <a:pt x="94" y="178"/>
                  </a:cubicBezTo>
                  <a:cubicBezTo>
                    <a:pt x="95" y="181"/>
                    <a:pt x="93" y="180"/>
                    <a:pt x="95" y="181"/>
                  </a:cubicBezTo>
                  <a:cubicBezTo>
                    <a:pt x="97" y="181"/>
                    <a:pt x="101" y="180"/>
                    <a:pt x="101" y="180"/>
                  </a:cubicBezTo>
                  <a:cubicBezTo>
                    <a:pt x="101" y="180"/>
                    <a:pt x="108" y="181"/>
                    <a:pt x="108" y="180"/>
                  </a:cubicBezTo>
                  <a:cubicBezTo>
                    <a:pt x="109" y="179"/>
                    <a:pt x="109" y="178"/>
                    <a:pt x="110" y="178"/>
                  </a:cubicBezTo>
                  <a:cubicBezTo>
                    <a:pt x="111" y="178"/>
                    <a:pt x="112" y="180"/>
                    <a:pt x="112" y="180"/>
                  </a:cubicBezTo>
                  <a:cubicBezTo>
                    <a:pt x="108" y="182"/>
                    <a:pt x="108" y="182"/>
                    <a:pt x="108" y="182"/>
                  </a:cubicBezTo>
                  <a:cubicBezTo>
                    <a:pt x="105" y="185"/>
                    <a:pt x="105" y="185"/>
                    <a:pt x="105" y="185"/>
                  </a:cubicBezTo>
                  <a:cubicBezTo>
                    <a:pt x="105" y="185"/>
                    <a:pt x="103" y="185"/>
                    <a:pt x="105" y="186"/>
                  </a:cubicBezTo>
                  <a:cubicBezTo>
                    <a:pt x="106" y="187"/>
                    <a:pt x="107" y="187"/>
                    <a:pt x="108" y="187"/>
                  </a:cubicBezTo>
                  <a:cubicBezTo>
                    <a:pt x="110" y="187"/>
                    <a:pt x="114" y="190"/>
                    <a:pt x="115" y="188"/>
                  </a:cubicBezTo>
                  <a:cubicBezTo>
                    <a:pt x="116" y="186"/>
                    <a:pt x="116" y="186"/>
                    <a:pt x="117" y="185"/>
                  </a:cubicBezTo>
                  <a:cubicBezTo>
                    <a:pt x="117" y="184"/>
                    <a:pt x="117" y="182"/>
                    <a:pt x="119" y="182"/>
                  </a:cubicBezTo>
                  <a:cubicBezTo>
                    <a:pt x="120" y="182"/>
                    <a:pt x="122" y="183"/>
                    <a:pt x="122" y="183"/>
                  </a:cubicBezTo>
                  <a:cubicBezTo>
                    <a:pt x="121" y="186"/>
                    <a:pt x="121" y="186"/>
                    <a:pt x="121" y="186"/>
                  </a:cubicBezTo>
                  <a:cubicBezTo>
                    <a:pt x="121" y="186"/>
                    <a:pt x="123" y="186"/>
                    <a:pt x="125" y="186"/>
                  </a:cubicBezTo>
                  <a:cubicBezTo>
                    <a:pt x="126" y="186"/>
                    <a:pt x="126" y="188"/>
                    <a:pt x="128" y="186"/>
                  </a:cubicBezTo>
                  <a:cubicBezTo>
                    <a:pt x="129" y="184"/>
                    <a:pt x="129" y="184"/>
                    <a:pt x="131" y="184"/>
                  </a:cubicBezTo>
                  <a:cubicBezTo>
                    <a:pt x="133" y="184"/>
                    <a:pt x="135" y="183"/>
                    <a:pt x="136" y="183"/>
                  </a:cubicBezTo>
                  <a:cubicBezTo>
                    <a:pt x="136" y="184"/>
                    <a:pt x="138" y="184"/>
                    <a:pt x="139" y="184"/>
                  </a:cubicBezTo>
                  <a:cubicBezTo>
                    <a:pt x="139" y="184"/>
                    <a:pt x="143" y="186"/>
                    <a:pt x="143" y="186"/>
                  </a:cubicBezTo>
                  <a:cubicBezTo>
                    <a:pt x="144" y="185"/>
                    <a:pt x="148" y="186"/>
                    <a:pt x="148" y="186"/>
                  </a:cubicBezTo>
                  <a:cubicBezTo>
                    <a:pt x="148" y="186"/>
                    <a:pt x="137" y="196"/>
                    <a:pt x="113" y="197"/>
                  </a:cubicBezTo>
                  <a:cubicBezTo>
                    <a:pt x="113" y="197"/>
                    <a:pt x="167" y="199"/>
                    <a:pt x="197" y="146"/>
                  </a:cubicBezTo>
                  <a:cubicBezTo>
                    <a:pt x="228" y="94"/>
                    <a:pt x="206" y="26"/>
                    <a:pt x="137" y="3"/>
                  </a:cubicBezTo>
                  <a:cubicBezTo>
                    <a:pt x="137" y="3"/>
                    <a:pt x="189" y="22"/>
                    <a:pt x="203" y="71"/>
                  </a:cubicBezTo>
                  <a:cubicBezTo>
                    <a:pt x="202" y="72"/>
                    <a:pt x="202" y="72"/>
                    <a:pt x="202" y="72"/>
                  </a:cubicBezTo>
                  <a:cubicBezTo>
                    <a:pt x="201" y="71"/>
                    <a:pt x="201" y="72"/>
                    <a:pt x="200" y="69"/>
                  </a:cubicBezTo>
                  <a:cubicBezTo>
                    <a:pt x="199" y="67"/>
                    <a:pt x="199" y="68"/>
                    <a:pt x="199" y="66"/>
                  </a:cubicBezTo>
                  <a:cubicBezTo>
                    <a:pt x="198" y="64"/>
                    <a:pt x="198" y="65"/>
                    <a:pt x="197" y="64"/>
                  </a:cubicBezTo>
                  <a:cubicBezTo>
                    <a:pt x="195" y="62"/>
                    <a:pt x="195" y="62"/>
                    <a:pt x="194" y="61"/>
                  </a:cubicBezTo>
                  <a:cubicBezTo>
                    <a:pt x="193" y="61"/>
                    <a:pt x="192" y="58"/>
                    <a:pt x="192" y="57"/>
                  </a:cubicBezTo>
                  <a:cubicBezTo>
                    <a:pt x="191" y="56"/>
                    <a:pt x="189" y="55"/>
                    <a:pt x="188" y="55"/>
                  </a:cubicBezTo>
                  <a:cubicBezTo>
                    <a:pt x="187" y="55"/>
                    <a:pt x="188" y="54"/>
                    <a:pt x="187" y="55"/>
                  </a:cubicBezTo>
                  <a:cubicBezTo>
                    <a:pt x="187" y="56"/>
                    <a:pt x="189" y="58"/>
                    <a:pt x="189" y="58"/>
                  </a:cubicBezTo>
                  <a:cubicBezTo>
                    <a:pt x="189" y="62"/>
                    <a:pt x="189" y="62"/>
                    <a:pt x="189" y="62"/>
                  </a:cubicBezTo>
                  <a:cubicBezTo>
                    <a:pt x="189" y="62"/>
                    <a:pt x="190" y="65"/>
                    <a:pt x="190" y="66"/>
                  </a:cubicBezTo>
                  <a:cubicBezTo>
                    <a:pt x="190" y="67"/>
                    <a:pt x="189" y="70"/>
                    <a:pt x="189" y="70"/>
                  </a:cubicBezTo>
                  <a:cubicBezTo>
                    <a:pt x="189" y="70"/>
                    <a:pt x="188" y="72"/>
                    <a:pt x="187" y="73"/>
                  </a:cubicBezTo>
                  <a:cubicBezTo>
                    <a:pt x="186" y="73"/>
                    <a:pt x="181" y="74"/>
                    <a:pt x="181" y="74"/>
                  </a:cubicBezTo>
                  <a:cubicBezTo>
                    <a:pt x="181" y="74"/>
                    <a:pt x="179" y="72"/>
                    <a:pt x="179" y="71"/>
                  </a:cubicBezTo>
                  <a:cubicBezTo>
                    <a:pt x="178" y="69"/>
                    <a:pt x="175" y="69"/>
                    <a:pt x="174" y="68"/>
                  </a:cubicBezTo>
                  <a:cubicBezTo>
                    <a:pt x="174" y="67"/>
                    <a:pt x="175" y="66"/>
                    <a:pt x="173" y="64"/>
                  </a:cubicBezTo>
                  <a:cubicBezTo>
                    <a:pt x="172" y="62"/>
                    <a:pt x="173" y="63"/>
                    <a:pt x="172" y="61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70" y="59"/>
                    <a:pt x="166" y="58"/>
                    <a:pt x="167" y="60"/>
                  </a:cubicBezTo>
                  <a:cubicBezTo>
                    <a:pt x="168" y="63"/>
                    <a:pt x="167" y="65"/>
                    <a:pt x="168" y="65"/>
                  </a:cubicBezTo>
                  <a:cubicBezTo>
                    <a:pt x="169" y="66"/>
                    <a:pt x="170" y="65"/>
                    <a:pt x="171" y="67"/>
                  </a:cubicBezTo>
                  <a:cubicBezTo>
                    <a:pt x="172" y="69"/>
                    <a:pt x="172" y="70"/>
                    <a:pt x="172" y="71"/>
                  </a:cubicBezTo>
                  <a:cubicBezTo>
                    <a:pt x="173" y="71"/>
                    <a:pt x="173" y="74"/>
                    <a:pt x="174" y="75"/>
                  </a:cubicBezTo>
                  <a:cubicBezTo>
                    <a:pt x="175" y="75"/>
                    <a:pt x="178" y="75"/>
                    <a:pt x="178" y="76"/>
                  </a:cubicBezTo>
                  <a:cubicBezTo>
                    <a:pt x="177" y="77"/>
                    <a:pt x="176" y="78"/>
                    <a:pt x="178" y="79"/>
                  </a:cubicBezTo>
                  <a:cubicBezTo>
                    <a:pt x="179" y="79"/>
                    <a:pt x="179" y="80"/>
                    <a:pt x="180" y="80"/>
                  </a:cubicBezTo>
                  <a:cubicBezTo>
                    <a:pt x="181" y="80"/>
                    <a:pt x="181" y="80"/>
                    <a:pt x="182" y="79"/>
                  </a:cubicBezTo>
                  <a:cubicBezTo>
                    <a:pt x="184" y="79"/>
                    <a:pt x="186" y="79"/>
                    <a:pt x="186" y="79"/>
                  </a:cubicBezTo>
                  <a:cubicBezTo>
                    <a:pt x="186" y="79"/>
                    <a:pt x="188" y="80"/>
                    <a:pt x="188" y="81"/>
                  </a:cubicBezTo>
                  <a:cubicBezTo>
                    <a:pt x="188" y="82"/>
                    <a:pt x="187" y="86"/>
                    <a:pt x="187" y="86"/>
                  </a:cubicBezTo>
                  <a:cubicBezTo>
                    <a:pt x="185" y="90"/>
                    <a:pt x="185" y="90"/>
                    <a:pt x="185" y="90"/>
                  </a:cubicBezTo>
                  <a:cubicBezTo>
                    <a:pt x="185" y="90"/>
                    <a:pt x="185" y="97"/>
                    <a:pt x="184" y="97"/>
                  </a:cubicBezTo>
                  <a:cubicBezTo>
                    <a:pt x="183" y="97"/>
                    <a:pt x="182" y="100"/>
                    <a:pt x="181" y="100"/>
                  </a:cubicBezTo>
                  <a:cubicBezTo>
                    <a:pt x="180" y="101"/>
                    <a:pt x="180" y="105"/>
                    <a:pt x="180" y="105"/>
                  </a:cubicBezTo>
                  <a:cubicBezTo>
                    <a:pt x="178" y="108"/>
                    <a:pt x="178" y="108"/>
                    <a:pt x="178" y="108"/>
                  </a:cubicBezTo>
                  <a:cubicBezTo>
                    <a:pt x="178" y="108"/>
                    <a:pt x="178" y="111"/>
                    <a:pt x="178" y="112"/>
                  </a:cubicBezTo>
                  <a:cubicBezTo>
                    <a:pt x="178" y="113"/>
                    <a:pt x="179" y="117"/>
                    <a:pt x="178" y="119"/>
                  </a:cubicBezTo>
                  <a:cubicBezTo>
                    <a:pt x="178" y="121"/>
                    <a:pt x="175" y="122"/>
                    <a:pt x="175" y="122"/>
                  </a:cubicBezTo>
                  <a:cubicBezTo>
                    <a:pt x="175" y="122"/>
                    <a:pt x="179" y="126"/>
                    <a:pt x="177" y="126"/>
                  </a:cubicBezTo>
                  <a:cubicBezTo>
                    <a:pt x="175" y="127"/>
                    <a:pt x="173" y="129"/>
                    <a:pt x="173" y="130"/>
                  </a:cubicBezTo>
                  <a:cubicBezTo>
                    <a:pt x="172" y="131"/>
                    <a:pt x="172" y="132"/>
                    <a:pt x="171" y="132"/>
                  </a:cubicBezTo>
                  <a:cubicBezTo>
                    <a:pt x="170" y="133"/>
                    <a:pt x="168" y="133"/>
                    <a:pt x="168" y="134"/>
                  </a:cubicBezTo>
                  <a:cubicBezTo>
                    <a:pt x="168" y="134"/>
                    <a:pt x="168" y="137"/>
                    <a:pt x="168" y="137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0" y="146"/>
                    <a:pt x="160" y="146"/>
                    <a:pt x="160" y="146"/>
                  </a:cubicBezTo>
                  <a:cubicBezTo>
                    <a:pt x="160" y="146"/>
                    <a:pt x="160" y="149"/>
                    <a:pt x="159" y="149"/>
                  </a:cubicBezTo>
                  <a:cubicBezTo>
                    <a:pt x="158" y="149"/>
                    <a:pt x="153" y="151"/>
                    <a:pt x="152" y="152"/>
                  </a:cubicBezTo>
                  <a:cubicBezTo>
                    <a:pt x="152" y="152"/>
                    <a:pt x="148" y="154"/>
                    <a:pt x="147" y="154"/>
                  </a:cubicBezTo>
                  <a:cubicBezTo>
                    <a:pt x="146" y="154"/>
                    <a:pt x="148" y="157"/>
                    <a:pt x="146" y="154"/>
                  </a:cubicBezTo>
                  <a:cubicBezTo>
                    <a:pt x="144" y="151"/>
                    <a:pt x="145" y="153"/>
                    <a:pt x="144" y="149"/>
                  </a:cubicBezTo>
                  <a:cubicBezTo>
                    <a:pt x="142" y="145"/>
                    <a:pt x="142" y="148"/>
                    <a:pt x="142" y="145"/>
                  </a:cubicBezTo>
                  <a:cubicBezTo>
                    <a:pt x="142" y="143"/>
                    <a:pt x="142" y="145"/>
                    <a:pt x="142" y="143"/>
                  </a:cubicBezTo>
                  <a:cubicBezTo>
                    <a:pt x="142" y="140"/>
                    <a:pt x="143" y="142"/>
                    <a:pt x="141" y="139"/>
                  </a:cubicBezTo>
                  <a:cubicBezTo>
                    <a:pt x="140" y="136"/>
                    <a:pt x="140" y="137"/>
                    <a:pt x="138" y="135"/>
                  </a:cubicBezTo>
                  <a:cubicBezTo>
                    <a:pt x="136" y="133"/>
                    <a:pt x="135" y="135"/>
                    <a:pt x="136" y="132"/>
                  </a:cubicBezTo>
                  <a:cubicBezTo>
                    <a:pt x="137" y="129"/>
                    <a:pt x="137" y="132"/>
                    <a:pt x="137" y="129"/>
                  </a:cubicBezTo>
                  <a:cubicBezTo>
                    <a:pt x="138" y="126"/>
                    <a:pt x="137" y="125"/>
                    <a:pt x="139" y="124"/>
                  </a:cubicBezTo>
                  <a:cubicBezTo>
                    <a:pt x="141" y="123"/>
                    <a:pt x="142" y="122"/>
                    <a:pt x="142" y="121"/>
                  </a:cubicBezTo>
                  <a:cubicBezTo>
                    <a:pt x="142" y="119"/>
                    <a:pt x="142" y="118"/>
                    <a:pt x="142" y="117"/>
                  </a:cubicBezTo>
                  <a:cubicBezTo>
                    <a:pt x="141" y="116"/>
                    <a:pt x="139" y="114"/>
                    <a:pt x="139" y="113"/>
                  </a:cubicBezTo>
                  <a:cubicBezTo>
                    <a:pt x="139" y="112"/>
                    <a:pt x="139" y="113"/>
                    <a:pt x="137" y="111"/>
                  </a:cubicBezTo>
                  <a:cubicBezTo>
                    <a:pt x="136" y="109"/>
                    <a:pt x="135" y="108"/>
                    <a:pt x="135" y="108"/>
                  </a:cubicBezTo>
                  <a:cubicBezTo>
                    <a:pt x="135" y="108"/>
                    <a:pt x="135" y="103"/>
                    <a:pt x="135" y="101"/>
                  </a:cubicBezTo>
                  <a:cubicBezTo>
                    <a:pt x="135" y="99"/>
                    <a:pt x="134" y="102"/>
                    <a:pt x="135" y="99"/>
                  </a:cubicBezTo>
                  <a:cubicBezTo>
                    <a:pt x="135" y="96"/>
                    <a:pt x="135" y="94"/>
                    <a:pt x="135" y="94"/>
                  </a:cubicBezTo>
                  <a:cubicBezTo>
                    <a:pt x="135" y="94"/>
                    <a:pt x="132" y="92"/>
                    <a:pt x="131" y="92"/>
                  </a:cubicBezTo>
                  <a:cubicBezTo>
                    <a:pt x="129" y="92"/>
                    <a:pt x="129" y="94"/>
                    <a:pt x="127" y="93"/>
                  </a:cubicBezTo>
                  <a:cubicBezTo>
                    <a:pt x="125" y="91"/>
                    <a:pt x="126" y="90"/>
                    <a:pt x="125" y="89"/>
                  </a:cubicBezTo>
                  <a:cubicBezTo>
                    <a:pt x="124" y="89"/>
                    <a:pt x="123" y="89"/>
                    <a:pt x="122" y="90"/>
                  </a:cubicBezTo>
                  <a:cubicBezTo>
                    <a:pt x="121" y="91"/>
                    <a:pt x="118" y="91"/>
                    <a:pt x="116" y="91"/>
                  </a:cubicBezTo>
                  <a:cubicBezTo>
                    <a:pt x="114" y="92"/>
                    <a:pt x="113" y="92"/>
                    <a:pt x="110" y="92"/>
                  </a:cubicBezTo>
                  <a:cubicBezTo>
                    <a:pt x="108" y="92"/>
                    <a:pt x="104" y="93"/>
                    <a:pt x="102" y="92"/>
                  </a:cubicBezTo>
                  <a:cubicBezTo>
                    <a:pt x="100" y="91"/>
                    <a:pt x="100" y="92"/>
                    <a:pt x="99" y="90"/>
                  </a:cubicBezTo>
                  <a:cubicBezTo>
                    <a:pt x="98" y="88"/>
                    <a:pt x="99" y="88"/>
                    <a:pt x="97" y="87"/>
                  </a:cubicBezTo>
                  <a:cubicBezTo>
                    <a:pt x="95" y="86"/>
                    <a:pt x="94" y="87"/>
                    <a:pt x="94" y="85"/>
                  </a:cubicBezTo>
                  <a:cubicBezTo>
                    <a:pt x="94" y="82"/>
                    <a:pt x="95" y="83"/>
                    <a:pt x="93" y="81"/>
                  </a:cubicBezTo>
                  <a:cubicBezTo>
                    <a:pt x="92" y="79"/>
                    <a:pt x="94" y="82"/>
                    <a:pt x="92" y="79"/>
                  </a:cubicBezTo>
                  <a:cubicBezTo>
                    <a:pt x="89" y="76"/>
                    <a:pt x="88" y="79"/>
                    <a:pt x="89" y="76"/>
                  </a:cubicBezTo>
                  <a:cubicBezTo>
                    <a:pt x="90" y="74"/>
                    <a:pt x="91" y="75"/>
                    <a:pt x="91" y="73"/>
                  </a:cubicBezTo>
                  <a:cubicBezTo>
                    <a:pt x="91" y="70"/>
                    <a:pt x="95" y="74"/>
                    <a:pt x="92" y="68"/>
                  </a:cubicBezTo>
                  <a:cubicBezTo>
                    <a:pt x="90" y="63"/>
                    <a:pt x="89" y="64"/>
                    <a:pt x="92" y="60"/>
                  </a:cubicBezTo>
                  <a:cubicBezTo>
                    <a:pt x="94" y="55"/>
                    <a:pt x="97" y="54"/>
                    <a:pt x="98" y="53"/>
                  </a:cubicBezTo>
                  <a:cubicBezTo>
                    <a:pt x="98" y="52"/>
                    <a:pt x="99" y="50"/>
                    <a:pt x="100" y="49"/>
                  </a:cubicBezTo>
                  <a:cubicBezTo>
                    <a:pt x="101" y="48"/>
                    <a:pt x="100" y="48"/>
                    <a:pt x="102" y="48"/>
                  </a:cubicBezTo>
                  <a:cubicBezTo>
                    <a:pt x="104" y="48"/>
                    <a:pt x="107" y="47"/>
                    <a:pt x="108" y="46"/>
                  </a:cubicBezTo>
                  <a:cubicBezTo>
                    <a:pt x="109" y="45"/>
                    <a:pt x="111" y="42"/>
                    <a:pt x="112" y="42"/>
                  </a:cubicBezTo>
                  <a:cubicBezTo>
                    <a:pt x="113" y="42"/>
                    <a:pt x="113" y="42"/>
                    <a:pt x="115" y="42"/>
                  </a:cubicBezTo>
                  <a:cubicBezTo>
                    <a:pt x="117" y="41"/>
                    <a:pt x="117" y="41"/>
                    <a:pt x="119" y="41"/>
                  </a:cubicBezTo>
                  <a:cubicBezTo>
                    <a:pt x="120" y="41"/>
                    <a:pt x="117" y="42"/>
                    <a:pt x="121" y="41"/>
                  </a:cubicBezTo>
                  <a:cubicBezTo>
                    <a:pt x="125" y="40"/>
                    <a:pt x="124" y="40"/>
                    <a:pt x="125" y="40"/>
                  </a:cubicBezTo>
                  <a:cubicBezTo>
                    <a:pt x="126" y="40"/>
                    <a:pt x="126" y="41"/>
                    <a:pt x="127" y="41"/>
                  </a:cubicBezTo>
                  <a:cubicBezTo>
                    <a:pt x="129" y="41"/>
                    <a:pt x="129" y="38"/>
                    <a:pt x="129" y="41"/>
                  </a:cubicBezTo>
                  <a:cubicBezTo>
                    <a:pt x="129" y="45"/>
                    <a:pt x="128" y="46"/>
                    <a:pt x="130" y="46"/>
                  </a:cubicBezTo>
                  <a:cubicBezTo>
                    <a:pt x="133" y="47"/>
                    <a:pt x="130" y="47"/>
                    <a:pt x="133" y="47"/>
                  </a:cubicBezTo>
                  <a:cubicBezTo>
                    <a:pt x="136" y="47"/>
                    <a:pt x="135" y="47"/>
                    <a:pt x="137" y="48"/>
                  </a:cubicBezTo>
                  <a:cubicBezTo>
                    <a:pt x="138" y="48"/>
                    <a:pt x="139" y="49"/>
                    <a:pt x="141" y="49"/>
                  </a:cubicBezTo>
                  <a:cubicBezTo>
                    <a:pt x="143" y="49"/>
                    <a:pt x="140" y="52"/>
                    <a:pt x="143" y="49"/>
                  </a:cubicBezTo>
                  <a:cubicBezTo>
                    <a:pt x="146" y="46"/>
                    <a:pt x="141" y="46"/>
                    <a:pt x="146" y="46"/>
                  </a:cubicBezTo>
                  <a:cubicBezTo>
                    <a:pt x="151" y="47"/>
                    <a:pt x="152" y="48"/>
                    <a:pt x="153" y="48"/>
                  </a:cubicBezTo>
                  <a:cubicBezTo>
                    <a:pt x="154" y="47"/>
                    <a:pt x="154" y="48"/>
                    <a:pt x="156" y="47"/>
                  </a:cubicBezTo>
                  <a:cubicBezTo>
                    <a:pt x="159" y="46"/>
                    <a:pt x="159" y="46"/>
                    <a:pt x="160" y="46"/>
                  </a:cubicBezTo>
                  <a:cubicBezTo>
                    <a:pt x="161" y="47"/>
                    <a:pt x="161" y="49"/>
                    <a:pt x="162" y="47"/>
                  </a:cubicBezTo>
                  <a:cubicBezTo>
                    <a:pt x="163" y="45"/>
                    <a:pt x="165" y="45"/>
                    <a:pt x="162" y="44"/>
                  </a:cubicBezTo>
                  <a:cubicBezTo>
                    <a:pt x="159" y="42"/>
                    <a:pt x="158" y="44"/>
                    <a:pt x="158" y="42"/>
                  </a:cubicBezTo>
                  <a:cubicBezTo>
                    <a:pt x="157" y="40"/>
                    <a:pt x="160" y="41"/>
                    <a:pt x="157" y="40"/>
                  </a:cubicBezTo>
                  <a:cubicBezTo>
                    <a:pt x="154" y="40"/>
                    <a:pt x="155" y="40"/>
                    <a:pt x="153" y="39"/>
                  </a:cubicBezTo>
                  <a:cubicBezTo>
                    <a:pt x="151" y="38"/>
                    <a:pt x="149" y="41"/>
                    <a:pt x="148" y="39"/>
                  </a:cubicBezTo>
                  <a:cubicBezTo>
                    <a:pt x="147" y="37"/>
                    <a:pt x="143" y="41"/>
                    <a:pt x="147" y="37"/>
                  </a:cubicBezTo>
                  <a:cubicBezTo>
                    <a:pt x="151" y="34"/>
                    <a:pt x="149" y="32"/>
                    <a:pt x="152" y="33"/>
                  </a:cubicBezTo>
                  <a:cubicBezTo>
                    <a:pt x="155" y="34"/>
                    <a:pt x="154" y="36"/>
                    <a:pt x="155" y="35"/>
                  </a:cubicBezTo>
                  <a:cubicBezTo>
                    <a:pt x="157" y="33"/>
                    <a:pt x="160" y="32"/>
                    <a:pt x="157" y="30"/>
                  </a:cubicBezTo>
                  <a:cubicBezTo>
                    <a:pt x="154" y="28"/>
                    <a:pt x="156" y="29"/>
                    <a:pt x="153" y="28"/>
                  </a:cubicBezTo>
                  <a:cubicBezTo>
                    <a:pt x="150" y="26"/>
                    <a:pt x="147" y="33"/>
                    <a:pt x="146" y="32"/>
                  </a:cubicBezTo>
                  <a:cubicBezTo>
                    <a:pt x="145" y="31"/>
                    <a:pt x="144" y="30"/>
                    <a:pt x="143" y="31"/>
                  </a:cubicBezTo>
                  <a:cubicBezTo>
                    <a:pt x="142" y="31"/>
                    <a:pt x="142" y="34"/>
                    <a:pt x="142" y="36"/>
                  </a:cubicBezTo>
                  <a:cubicBezTo>
                    <a:pt x="142" y="38"/>
                    <a:pt x="143" y="38"/>
                    <a:pt x="140" y="37"/>
                  </a:cubicBezTo>
                  <a:cubicBezTo>
                    <a:pt x="137" y="35"/>
                    <a:pt x="144" y="36"/>
                    <a:pt x="137" y="33"/>
                  </a:cubicBezTo>
                  <a:cubicBezTo>
                    <a:pt x="130" y="31"/>
                    <a:pt x="128" y="31"/>
                    <a:pt x="127" y="32"/>
                  </a:cubicBezTo>
                  <a:cubicBezTo>
                    <a:pt x="126" y="33"/>
                    <a:pt x="125" y="33"/>
                    <a:pt x="124" y="34"/>
                  </a:cubicBezTo>
                  <a:cubicBezTo>
                    <a:pt x="123" y="35"/>
                    <a:pt x="126" y="36"/>
                    <a:pt x="123" y="35"/>
                  </a:cubicBezTo>
                  <a:cubicBezTo>
                    <a:pt x="120" y="33"/>
                    <a:pt x="118" y="35"/>
                    <a:pt x="118" y="35"/>
                  </a:cubicBezTo>
                  <a:cubicBezTo>
                    <a:pt x="118" y="35"/>
                    <a:pt x="117" y="35"/>
                    <a:pt x="116" y="36"/>
                  </a:cubicBezTo>
                  <a:cubicBezTo>
                    <a:pt x="114" y="37"/>
                    <a:pt x="112" y="38"/>
                    <a:pt x="111" y="37"/>
                  </a:cubicBezTo>
                  <a:cubicBezTo>
                    <a:pt x="109" y="37"/>
                    <a:pt x="106" y="38"/>
                    <a:pt x="109" y="34"/>
                  </a:cubicBezTo>
                  <a:cubicBezTo>
                    <a:pt x="111" y="31"/>
                    <a:pt x="109" y="33"/>
                    <a:pt x="113" y="31"/>
                  </a:cubicBezTo>
                  <a:cubicBezTo>
                    <a:pt x="117" y="30"/>
                    <a:pt x="123" y="29"/>
                    <a:pt x="118" y="28"/>
                  </a:cubicBezTo>
                  <a:cubicBezTo>
                    <a:pt x="113" y="27"/>
                    <a:pt x="121" y="27"/>
                    <a:pt x="114" y="24"/>
                  </a:cubicBezTo>
                  <a:cubicBezTo>
                    <a:pt x="107" y="21"/>
                    <a:pt x="107" y="25"/>
                    <a:pt x="107" y="21"/>
                  </a:cubicBezTo>
                  <a:cubicBezTo>
                    <a:pt x="108" y="16"/>
                    <a:pt x="107" y="16"/>
                    <a:pt x="106" y="16"/>
                  </a:cubicBezTo>
                  <a:cubicBezTo>
                    <a:pt x="104" y="16"/>
                    <a:pt x="100" y="17"/>
                    <a:pt x="98" y="18"/>
                  </a:cubicBezTo>
                  <a:cubicBezTo>
                    <a:pt x="97" y="18"/>
                    <a:pt x="99" y="19"/>
                    <a:pt x="96" y="17"/>
                  </a:cubicBezTo>
                  <a:cubicBezTo>
                    <a:pt x="92" y="15"/>
                    <a:pt x="91" y="18"/>
                    <a:pt x="92" y="15"/>
                  </a:cubicBezTo>
                  <a:cubicBezTo>
                    <a:pt x="94" y="13"/>
                    <a:pt x="94" y="12"/>
                    <a:pt x="96" y="11"/>
                  </a:cubicBezTo>
                  <a:cubicBezTo>
                    <a:pt x="98" y="9"/>
                    <a:pt x="97" y="3"/>
                    <a:pt x="102" y="5"/>
                  </a:cubicBezTo>
                  <a:cubicBezTo>
                    <a:pt x="106" y="8"/>
                    <a:pt x="105" y="7"/>
                    <a:pt x="108" y="7"/>
                  </a:cubicBezTo>
                  <a:cubicBezTo>
                    <a:pt x="112" y="7"/>
                    <a:pt x="114" y="7"/>
                    <a:pt x="114" y="6"/>
                  </a:cubicBezTo>
                  <a:cubicBezTo>
                    <a:pt x="114" y="5"/>
                    <a:pt x="109" y="3"/>
                    <a:pt x="109" y="3"/>
                  </a:cubicBezTo>
                  <a:cubicBezTo>
                    <a:pt x="109" y="3"/>
                    <a:pt x="108" y="4"/>
                    <a:pt x="109" y="3"/>
                  </a:cubicBezTo>
                  <a:cubicBezTo>
                    <a:pt x="109" y="2"/>
                    <a:pt x="110" y="1"/>
                    <a:pt x="110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96" y="0"/>
                    <a:pt x="9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010"/>
            </a:p>
          </p:txBody>
        </p:sp>
        <p:sp>
          <p:nvSpPr>
            <p:cNvPr id="47" name="Freeform 36"/>
            <p:cNvSpPr/>
            <p:nvPr/>
          </p:nvSpPr>
          <p:spPr bwMode="auto">
            <a:xfrm>
              <a:off x="8729663" y="4613275"/>
              <a:ext cx="141288" cy="168275"/>
            </a:xfrm>
            <a:custGeom>
              <a:avLst/>
              <a:gdLst>
                <a:gd name="T0" fmla="*/ 45 w 65"/>
                <a:gd name="T1" fmla="*/ 5 h 77"/>
                <a:gd name="T2" fmla="*/ 45 w 65"/>
                <a:gd name="T3" fmla="*/ 28 h 77"/>
                <a:gd name="T4" fmla="*/ 25 w 65"/>
                <a:gd name="T5" fmla="*/ 45 h 77"/>
                <a:gd name="T6" fmla="*/ 1 w 65"/>
                <a:gd name="T7" fmla="*/ 64 h 77"/>
                <a:gd name="T8" fmla="*/ 65 w 65"/>
                <a:gd name="T9" fmla="*/ 77 h 77"/>
                <a:gd name="T10" fmla="*/ 65 w 65"/>
                <a:gd name="T11" fmla="*/ 0 h 77"/>
                <a:gd name="T12" fmla="*/ 45 w 65"/>
                <a:gd name="T13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77">
                  <a:moveTo>
                    <a:pt x="45" y="5"/>
                  </a:move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39" y="40"/>
                    <a:pt x="25" y="45"/>
                  </a:cubicBezTo>
                  <a:cubicBezTo>
                    <a:pt x="12" y="49"/>
                    <a:pt x="0" y="56"/>
                    <a:pt x="1" y="64"/>
                  </a:cubicBezTo>
                  <a:cubicBezTo>
                    <a:pt x="2" y="71"/>
                    <a:pt x="18" y="77"/>
                    <a:pt x="65" y="77"/>
                  </a:cubicBezTo>
                  <a:cubicBezTo>
                    <a:pt x="65" y="0"/>
                    <a:pt x="65" y="0"/>
                    <a:pt x="65" y="0"/>
                  </a:cubicBezTo>
                  <a:lnTo>
                    <a:pt x="4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010"/>
            </a:p>
          </p:txBody>
        </p:sp>
        <p:sp>
          <p:nvSpPr>
            <p:cNvPr id="48" name="Freeform 37"/>
            <p:cNvSpPr/>
            <p:nvPr/>
          </p:nvSpPr>
          <p:spPr bwMode="auto">
            <a:xfrm>
              <a:off x="8855075" y="4613275"/>
              <a:ext cx="134938" cy="168275"/>
            </a:xfrm>
            <a:custGeom>
              <a:avLst/>
              <a:gdLst>
                <a:gd name="T0" fmla="*/ 14 w 62"/>
                <a:gd name="T1" fmla="*/ 5 h 77"/>
                <a:gd name="T2" fmla="*/ 14 w 62"/>
                <a:gd name="T3" fmla="*/ 28 h 77"/>
                <a:gd name="T4" fmla="*/ 32 w 62"/>
                <a:gd name="T5" fmla="*/ 45 h 77"/>
                <a:gd name="T6" fmla="*/ 61 w 62"/>
                <a:gd name="T7" fmla="*/ 64 h 77"/>
                <a:gd name="T8" fmla="*/ 0 w 62"/>
                <a:gd name="T9" fmla="*/ 77 h 77"/>
                <a:gd name="T10" fmla="*/ 0 w 62"/>
                <a:gd name="T11" fmla="*/ 0 h 77"/>
                <a:gd name="T12" fmla="*/ 14 w 62"/>
                <a:gd name="T13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77">
                  <a:moveTo>
                    <a:pt x="14" y="5"/>
                  </a:move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9" y="40"/>
                    <a:pt x="32" y="45"/>
                  </a:cubicBezTo>
                  <a:cubicBezTo>
                    <a:pt x="46" y="49"/>
                    <a:pt x="62" y="56"/>
                    <a:pt x="61" y="64"/>
                  </a:cubicBezTo>
                  <a:cubicBezTo>
                    <a:pt x="60" y="71"/>
                    <a:pt x="34" y="77"/>
                    <a:pt x="0" y="7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4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010"/>
            </a:p>
          </p:txBody>
        </p:sp>
        <p:sp>
          <p:nvSpPr>
            <p:cNvPr id="49" name="Freeform 38"/>
            <p:cNvSpPr/>
            <p:nvPr/>
          </p:nvSpPr>
          <p:spPr bwMode="auto">
            <a:xfrm>
              <a:off x="8618538" y="4127500"/>
              <a:ext cx="500063" cy="503238"/>
            </a:xfrm>
            <a:custGeom>
              <a:avLst/>
              <a:gdLst>
                <a:gd name="T0" fmla="*/ 169 w 230"/>
                <a:gd name="T1" fmla="*/ 12 h 231"/>
                <a:gd name="T2" fmla="*/ 215 w 230"/>
                <a:gd name="T3" fmla="*/ 103 h 231"/>
                <a:gd name="T4" fmla="*/ 102 w 230"/>
                <a:gd name="T5" fmla="*/ 216 h 231"/>
                <a:gd name="T6" fmla="*/ 12 w 230"/>
                <a:gd name="T7" fmla="*/ 171 h 231"/>
                <a:gd name="T8" fmla="*/ 0 w 230"/>
                <a:gd name="T9" fmla="*/ 181 h 231"/>
                <a:gd name="T10" fmla="*/ 102 w 230"/>
                <a:gd name="T11" fmla="*/ 231 h 231"/>
                <a:gd name="T12" fmla="*/ 230 w 230"/>
                <a:gd name="T13" fmla="*/ 103 h 231"/>
                <a:gd name="T14" fmla="*/ 178 w 230"/>
                <a:gd name="T15" fmla="*/ 0 h 231"/>
                <a:gd name="T16" fmla="*/ 169 w 230"/>
                <a:gd name="T17" fmla="*/ 1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231">
                  <a:moveTo>
                    <a:pt x="169" y="12"/>
                  </a:moveTo>
                  <a:cubicBezTo>
                    <a:pt x="197" y="32"/>
                    <a:pt x="215" y="65"/>
                    <a:pt x="215" y="103"/>
                  </a:cubicBezTo>
                  <a:cubicBezTo>
                    <a:pt x="215" y="165"/>
                    <a:pt x="165" y="216"/>
                    <a:pt x="102" y="216"/>
                  </a:cubicBezTo>
                  <a:cubicBezTo>
                    <a:pt x="65" y="216"/>
                    <a:pt x="33" y="198"/>
                    <a:pt x="12" y="17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24" y="211"/>
                    <a:pt x="61" y="231"/>
                    <a:pt x="102" y="231"/>
                  </a:cubicBezTo>
                  <a:cubicBezTo>
                    <a:pt x="173" y="231"/>
                    <a:pt x="230" y="174"/>
                    <a:pt x="230" y="103"/>
                  </a:cubicBezTo>
                  <a:cubicBezTo>
                    <a:pt x="230" y="61"/>
                    <a:pt x="210" y="23"/>
                    <a:pt x="178" y="0"/>
                  </a:cubicBezTo>
                  <a:lnTo>
                    <a:pt x="16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010"/>
            </a:p>
          </p:txBody>
        </p:sp>
        <p:sp>
          <p:nvSpPr>
            <p:cNvPr id="50" name="Freeform 39"/>
            <p:cNvSpPr>
              <a:spLocks noEditPoints="1"/>
            </p:cNvSpPr>
            <p:nvPr/>
          </p:nvSpPr>
          <p:spPr bwMode="auto">
            <a:xfrm>
              <a:off x="8621713" y="4137025"/>
              <a:ext cx="442913" cy="441325"/>
            </a:xfrm>
            <a:custGeom>
              <a:avLst/>
              <a:gdLst>
                <a:gd name="T0" fmla="*/ 102 w 203"/>
                <a:gd name="T1" fmla="*/ 203 h 203"/>
                <a:gd name="T2" fmla="*/ 203 w 203"/>
                <a:gd name="T3" fmla="*/ 101 h 203"/>
                <a:gd name="T4" fmla="*/ 102 w 203"/>
                <a:gd name="T5" fmla="*/ 0 h 203"/>
                <a:gd name="T6" fmla="*/ 102 w 203"/>
                <a:gd name="T7" fmla="*/ 5 h 203"/>
                <a:gd name="T8" fmla="*/ 198 w 203"/>
                <a:gd name="T9" fmla="*/ 101 h 203"/>
                <a:gd name="T10" fmla="*/ 102 w 203"/>
                <a:gd name="T11" fmla="*/ 198 h 203"/>
                <a:gd name="T12" fmla="*/ 102 w 203"/>
                <a:gd name="T13" fmla="*/ 203 h 203"/>
                <a:gd name="T14" fmla="*/ 102 w 203"/>
                <a:gd name="T15" fmla="*/ 0 h 203"/>
                <a:gd name="T16" fmla="*/ 0 w 203"/>
                <a:gd name="T17" fmla="*/ 101 h 203"/>
                <a:gd name="T18" fmla="*/ 102 w 203"/>
                <a:gd name="T19" fmla="*/ 203 h 203"/>
                <a:gd name="T20" fmla="*/ 102 w 203"/>
                <a:gd name="T21" fmla="*/ 203 h 203"/>
                <a:gd name="T22" fmla="*/ 102 w 203"/>
                <a:gd name="T23" fmla="*/ 198 h 203"/>
                <a:gd name="T24" fmla="*/ 102 w 203"/>
                <a:gd name="T25" fmla="*/ 198 h 203"/>
                <a:gd name="T26" fmla="*/ 102 w 203"/>
                <a:gd name="T27" fmla="*/ 198 h 203"/>
                <a:gd name="T28" fmla="*/ 5 w 203"/>
                <a:gd name="T29" fmla="*/ 101 h 203"/>
                <a:gd name="T30" fmla="*/ 102 w 203"/>
                <a:gd name="T31" fmla="*/ 5 h 203"/>
                <a:gd name="T32" fmla="*/ 102 w 203"/>
                <a:gd name="T33" fmla="*/ 5 h 203"/>
                <a:gd name="T34" fmla="*/ 102 w 203"/>
                <a:gd name="T35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3" h="203">
                  <a:moveTo>
                    <a:pt x="102" y="203"/>
                  </a:moveTo>
                  <a:cubicBezTo>
                    <a:pt x="158" y="203"/>
                    <a:pt x="203" y="157"/>
                    <a:pt x="203" y="101"/>
                  </a:cubicBezTo>
                  <a:cubicBezTo>
                    <a:pt x="203" y="45"/>
                    <a:pt x="158" y="0"/>
                    <a:pt x="102" y="0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55" y="5"/>
                    <a:pt x="198" y="48"/>
                    <a:pt x="198" y="101"/>
                  </a:cubicBezTo>
                  <a:cubicBezTo>
                    <a:pt x="198" y="155"/>
                    <a:pt x="155" y="198"/>
                    <a:pt x="102" y="198"/>
                  </a:cubicBezTo>
                  <a:lnTo>
                    <a:pt x="102" y="203"/>
                  </a:lnTo>
                  <a:close/>
                  <a:moveTo>
                    <a:pt x="102" y="0"/>
                  </a:moveTo>
                  <a:cubicBezTo>
                    <a:pt x="46" y="0"/>
                    <a:pt x="0" y="45"/>
                    <a:pt x="0" y="101"/>
                  </a:cubicBezTo>
                  <a:cubicBezTo>
                    <a:pt x="0" y="157"/>
                    <a:pt x="46" y="203"/>
                    <a:pt x="102" y="203"/>
                  </a:cubicBezTo>
                  <a:cubicBezTo>
                    <a:pt x="102" y="203"/>
                    <a:pt x="102" y="203"/>
                    <a:pt x="102" y="203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48" y="198"/>
                    <a:pt x="5" y="155"/>
                    <a:pt x="5" y="101"/>
                  </a:cubicBezTo>
                  <a:cubicBezTo>
                    <a:pt x="5" y="48"/>
                    <a:pt x="48" y="5"/>
                    <a:pt x="102" y="5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0"/>
                    <a:pt x="102" y="0"/>
                    <a:pt x="10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010"/>
            </a:p>
          </p:txBody>
        </p:sp>
        <p:sp>
          <p:nvSpPr>
            <p:cNvPr id="51" name="Freeform 40"/>
            <p:cNvSpPr/>
            <p:nvPr/>
          </p:nvSpPr>
          <p:spPr bwMode="auto">
            <a:xfrm>
              <a:off x="8610600" y="4144963"/>
              <a:ext cx="496888" cy="433388"/>
            </a:xfrm>
            <a:custGeom>
              <a:avLst/>
              <a:gdLst>
                <a:gd name="T0" fmla="*/ 65 w 228"/>
                <a:gd name="T1" fmla="*/ 15 h 199"/>
                <a:gd name="T2" fmla="*/ 61 w 228"/>
                <a:gd name="T3" fmla="*/ 23 h 199"/>
                <a:gd name="T4" fmla="*/ 57 w 228"/>
                <a:gd name="T5" fmla="*/ 29 h 199"/>
                <a:gd name="T6" fmla="*/ 54 w 228"/>
                <a:gd name="T7" fmla="*/ 26 h 199"/>
                <a:gd name="T8" fmla="*/ 52 w 228"/>
                <a:gd name="T9" fmla="*/ 32 h 199"/>
                <a:gd name="T10" fmla="*/ 42 w 228"/>
                <a:gd name="T11" fmla="*/ 34 h 199"/>
                <a:gd name="T12" fmla="*/ 36 w 228"/>
                <a:gd name="T13" fmla="*/ 41 h 199"/>
                <a:gd name="T14" fmla="*/ 27 w 228"/>
                <a:gd name="T15" fmla="*/ 53 h 199"/>
                <a:gd name="T16" fmla="*/ 21 w 228"/>
                <a:gd name="T17" fmla="*/ 61 h 199"/>
                <a:gd name="T18" fmla="*/ 27 w 228"/>
                <a:gd name="T19" fmla="*/ 67 h 199"/>
                <a:gd name="T20" fmla="*/ 27 w 228"/>
                <a:gd name="T21" fmla="*/ 70 h 199"/>
                <a:gd name="T22" fmla="*/ 22 w 228"/>
                <a:gd name="T23" fmla="*/ 65 h 199"/>
                <a:gd name="T24" fmla="*/ 18 w 228"/>
                <a:gd name="T25" fmla="*/ 60 h 199"/>
                <a:gd name="T26" fmla="*/ 16 w 228"/>
                <a:gd name="T27" fmla="*/ 69 h 199"/>
                <a:gd name="T28" fmla="*/ 17 w 228"/>
                <a:gd name="T29" fmla="*/ 83 h 199"/>
                <a:gd name="T30" fmla="*/ 24 w 228"/>
                <a:gd name="T31" fmla="*/ 80 h 199"/>
                <a:gd name="T32" fmla="*/ 32 w 228"/>
                <a:gd name="T33" fmla="*/ 88 h 199"/>
                <a:gd name="T34" fmla="*/ 41 w 228"/>
                <a:gd name="T35" fmla="*/ 98 h 199"/>
                <a:gd name="T36" fmla="*/ 50 w 228"/>
                <a:gd name="T37" fmla="*/ 105 h 199"/>
                <a:gd name="T38" fmla="*/ 61 w 228"/>
                <a:gd name="T39" fmla="*/ 117 h 199"/>
                <a:gd name="T40" fmla="*/ 58 w 228"/>
                <a:gd name="T41" fmla="*/ 134 h 199"/>
                <a:gd name="T42" fmla="*/ 49 w 228"/>
                <a:gd name="T43" fmla="*/ 155 h 199"/>
                <a:gd name="T44" fmla="*/ 52 w 228"/>
                <a:gd name="T45" fmla="*/ 170 h 199"/>
                <a:gd name="T46" fmla="*/ 46 w 228"/>
                <a:gd name="T47" fmla="*/ 171 h 199"/>
                <a:gd name="T48" fmla="*/ 32 w 228"/>
                <a:gd name="T49" fmla="*/ 148 h 199"/>
                <a:gd name="T50" fmla="*/ 16 w 228"/>
                <a:gd name="T51" fmla="*/ 113 h 199"/>
                <a:gd name="T52" fmla="*/ 11 w 228"/>
                <a:gd name="T53" fmla="*/ 87 h 199"/>
                <a:gd name="T54" fmla="*/ 73 w 228"/>
                <a:gd name="T55" fmla="*/ 183 h 199"/>
                <a:gd name="T56" fmla="*/ 89 w 228"/>
                <a:gd name="T57" fmla="*/ 181 h 199"/>
                <a:gd name="T58" fmla="*/ 110 w 228"/>
                <a:gd name="T59" fmla="*/ 178 h 199"/>
                <a:gd name="T60" fmla="*/ 108 w 228"/>
                <a:gd name="T61" fmla="*/ 187 h 199"/>
                <a:gd name="T62" fmla="*/ 121 w 228"/>
                <a:gd name="T63" fmla="*/ 186 h 199"/>
                <a:gd name="T64" fmla="*/ 139 w 228"/>
                <a:gd name="T65" fmla="*/ 184 h 199"/>
                <a:gd name="T66" fmla="*/ 137 w 228"/>
                <a:gd name="T67" fmla="*/ 3 h 199"/>
                <a:gd name="T68" fmla="*/ 197 w 228"/>
                <a:gd name="T69" fmla="*/ 64 h 199"/>
                <a:gd name="T70" fmla="*/ 189 w 228"/>
                <a:gd name="T71" fmla="*/ 58 h 199"/>
                <a:gd name="T72" fmla="*/ 181 w 228"/>
                <a:gd name="T73" fmla="*/ 74 h 199"/>
                <a:gd name="T74" fmla="*/ 170 w 228"/>
                <a:gd name="T75" fmla="*/ 59 h 199"/>
                <a:gd name="T76" fmla="*/ 174 w 228"/>
                <a:gd name="T77" fmla="*/ 75 h 199"/>
                <a:gd name="T78" fmla="*/ 186 w 228"/>
                <a:gd name="T79" fmla="*/ 79 h 199"/>
                <a:gd name="T80" fmla="*/ 181 w 228"/>
                <a:gd name="T81" fmla="*/ 100 h 199"/>
                <a:gd name="T82" fmla="*/ 175 w 228"/>
                <a:gd name="T83" fmla="*/ 122 h 199"/>
                <a:gd name="T84" fmla="*/ 168 w 228"/>
                <a:gd name="T85" fmla="*/ 137 h 199"/>
                <a:gd name="T86" fmla="*/ 147 w 228"/>
                <a:gd name="T87" fmla="*/ 154 h 199"/>
                <a:gd name="T88" fmla="*/ 141 w 228"/>
                <a:gd name="T89" fmla="*/ 139 h 199"/>
                <a:gd name="T90" fmla="*/ 142 w 228"/>
                <a:gd name="T91" fmla="*/ 121 h 199"/>
                <a:gd name="T92" fmla="*/ 135 w 228"/>
                <a:gd name="T93" fmla="*/ 101 h 199"/>
                <a:gd name="T94" fmla="*/ 125 w 228"/>
                <a:gd name="T95" fmla="*/ 89 h 199"/>
                <a:gd name="T96" fmla="*/ 99 w 228"/>
                <a:gd name="T97" fmla="*/ 90 h 199"/>
                <a:gd name="T98" fmla="*/ 89 w 228"/>
                <a:gd name="T99" fmla="*/ 76 h 199"/>
                <a:gd name="T100" fmla="*/ 100 w 228"/>
                <a:gd name="T101" fmla="*/ 49 h 199"/>
                <a:gd name="T102" fmla="*/ 119 w 228"/>
                <a:gd name="T103" fmla="*/ 41 h 199"/>
                <a:gd name="T104" fmla="*/ 130 w 228"/>
                <a:gd name="T105" fmla="*/ 46 h 199"/>
                <a:gd name="T106" fmla="*/ 146 w 228"/>
                <a:gd name="T107" fmla="*/ 46 h 199"/>
                <a:gd name="T108" fmla="*/ 162 w 228"/>
                <a:gd name="T109" fmla="*/ 44 h 199"/>
                <a:gd name="T110" fmla="*/ 147 w 228"/>
                <a:gd name="T111" fmla="*/ 37 h 199"/>
                <a:gd name="T112" fmla="*/ 146 w 228"/>
                <a:gd name="T113" fmla="*/ 32 h 199"/>
                <a:gd name="T114" fmla="*/ 127 w 228"/>
                <a:gd name="T115" fmla="*/ 32 h 199"/>
                <a:gd name="T116" fmla="*/ 111 w 228"/>
                <a:gd name="T117" fmla="*/ 37 h 199"/>
                <a:gd name="T118" fmla="*/ 107 w 228"/>
                <a:gd name="T119" fmla="*/ 21 h 199"/>
                <a:gd name="T120" fmla="*/ 96 w 228"/>
                <a:gd name="T121" fmla="*/ 11 h 199"/>
                <a:gd name="T122" fmla="*/ 109 w 228"/>
                <a:gd name="T123" fmla="*/ 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" h="199">
                  <a:moveTo>
                    <a:pt x="92" y="0"/>
                  </a:moveTo>
                  <a:cubicBezTo>
                    <a:pt x="92" y="0"/>
                    <a:pt x="58" y="5"/>
                    <a:pt x="35" y="31"/>
                  </a:cubicBezTo>
                  <a:cubicBezTo>
                    <a:pt x="35" y="31"/>
                    <a:pt x="53" y="13"/>
                    <a:pt x="64" y="13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6" y="14"/>
                    <a:pt x="66" y="15"/>
                    <a:pt x="65" y="15"/>
                  </a:cubicBezTo>
                  <a:cubicBezTo>
                    <a:pt x="65" y="16"/>
                    <a:pt x="64" y="17"/>
                    <a:pt x="64" y="18"/>
                  </a:cubicBezTo>
                  <a:cubicBezTo>
                    <a:pt x="64" y="18"/>
                    <a:pt x="64" y="20"/>
                    <a:pt x="64" y="20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3" y="21"/>
                    <a:pt x="62" y="21"/>
                    <a:pt x="62" y="22"/>
                  </a:cubicBezTo>
                  <a:cubicBezTo>
                    <a:pt x="62" y="22"/>
                    <a:pt x="61" y="22"/>
                    <a:pt x="61" y="23"/>
                  </a:cubicBezTo>
                  <a:cubicBezTo>
                    <a:pt x="61" y="24"/>
                    <a:pt x="61" y="25"/>
                    <a:pt x="61" y="25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58" y="29"/>
                    <a:pt x="57" y="29"/>
                  </a:cubicBezTo>
                  <a:cubicBezTo>
                    <a:pt x="56" y="29"/>
                    <a:pt x="56" y="27"/>
                    <a:pt x="56" y="27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6"/>
                    <a:pt x="58" y="26"/>
                    <a:pt x="58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5" y="24"/>
                    <a:pt x="54" y="26"/>
                    <a:pt x="54" y="26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7"/>
                    <a:pt x="51" y="29"/>
                    <a:pt x="51" y="29"/>
                  </a:cubicBezTo>
                  <a:cubicBezTo>
                    <a:pt x="52" y="29"/>
                    <a:pt x="53" y="29"/>
                    <a:pt x="53" y="29"/>
                  </a:cubicBezTo>
                  <a:cubicBezTo>
                    <a:pt x="53" y="29"/>
                    <a:pt x="53" y="30"/>
                    <a:pt x="53" y="31"/>
                  </a:cubicBezTo>
                  <a:cubicBezTo>
                    <a:pt x="53" y="31"/>
                    <a:pt x="52" y="32"/>
                    <a:pt x="52" y="32"/>
                  </a:cubicBezTo>
                  <a:cubicBezTo>
                    <a:pt x="52" y="32"/>
                    <a:pt x="52" y="33"/>
                    <a:pt x="51" y="33"/>
                  </a:cubicBezTo>
                  <a:cubicBezTo>
                    <a:pt x="50" y="32"/>
                    <a:pt x="49" y="32"/>
                    <a:pt x="48" y="32"/>
                  </a:cubicBezTo>
                  <a:cubicBezTo>
                    <a:pt x="47" y="32"/>
                    <a:pt x="46" y="31"/>
                    <a:pt x="46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3"/>
                    <a:pt x="42" y="34"/>
                    <a:pt x="42" y="34"/>
                  </a:cubicBezTo>
                  <a:cubicBezTo>
                    <a:pt x="42" y="34"/>
                    <a:pt x="41" y="35"/>
                    <a:pt x="41" y="35"/>
                  </a:cubicBezTo>
                  <a:cubicBezTo>
                    <a:pt x="41" y="35"/>
                    <a:pt x="41" y="37"/>
                    <a:pt x="41" y="37"/>
                  </a:cubicBezTo>
                  <a:cubicBezTo>
                    <a:pt x="41" y="37"/>
                    <a:pt x="40" y="38"/>
                    <a:pt x="38" y="38"/>
                  </a:cubicBezTo>
                  <a:cubicBezTo>
                    <a:pt x="37" y="39"/>
                    <a:pt x="36" y="39"/>
                    <a:pt x="36" y="39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4" y="42"/>
                    <a:pt x="34" y="43"/>
                  </a:cubicBezTo>
                  <a:cubicBezTo>
                    <a:pt x="33" y="44"/>
                    <a:pt x="30" y="46"/>
                    <a:pt x="30" y="46"/>
                  </a:cubicBezTo>
                  <a:cubicBezTo>
                    <a:pt x="30" y="46"/>
                    <a:pt x="29" y="47"/>
                    <a:pt x="28" y="48"/>
                  </a:cubicBezTo>
                  <a:cubicBezTo>
                    <a:pt x="28" y="49"/>
                    <a:pt x="28" y="50"/>
                    <a:pt x="28" y="51"/>
                  </a:cubicBezTo>
                  <a:cubicBezTo>
                    <a:pt x="28" y="51"/>
                    <a:pt x="27" y="52"/>
                    <a:pt x="27" y="53"/>
                  </a:cubicBezTo>
                  <a:cubicBezTo>
                    <a:pt x="27" y="54"/>
                    <a:pt x="26" y="55"/>
                    <a:pt x="26" y="56"/>
                  </a:cubicBezTo>
                  <a:cubicBezTo>
                    <a:pt x="25" y="56"/>
                    <a:pt x="25" y="57"/>
                    <a:pt x="24" y="57"/>
                  </a:cubicBezTo>
                  <a:cubicBezTo>
                    <a:pt x="24" y="57"/>
                    <a:pt x="22" y="58"/>
                    <a:pt x="21" y="58"/>
                  </a:cubicBezTo>
                  <a:cubicBezTo>
                    <a:pt x="20" y="59"/>
                    <a:pt x="20" y="60"/>
                    <a:pt x="20" y="60"/>
                  </a:cubicBezTo>
                  <a:cubicBezTo>
                    <a:pt x="20" y="60"/>
                    <a:pt x="21" y="61"/>
                    <a:pt x="21" y="61"/>
                  </a:cubicBezTo>
                  <a:cubicBezTo>
                    <a:pt x="22" y="61"/>
                    <a:pt x="23" y="62"/>
                    <a:pt x="23" y="62"/>
                  </a:cubicBezTo>
                  <a:cubicBezTo>
                    <a:pt x="23" y="62"/>
                    <a:pt x="23" y="63"/>
                    <a:pt x="23" y="64"/>
                  </a:cubicBezTo>
                  <a:cubicBezTo>
                    <a:pt x="23" y="64"/>
                    <a:pt x="22" y="66"/>
                    <a:pt x="23" y="66"/>
                  </a:cubicBezTo>
                  <a:cubicBezTo>
                    <a:pt x="24" y="66"/>
                    <a:pt x="25" y="66"/>
                    <a:pt x="25" y="66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8" y="70"/>
                    <a:pt x="28" y="71"/>
                    <a:pt x="28" y="71"/>
                  </a:cubicBezTo>
                  <a:cubicBezTo>
                    <a:pt x="27" y="71"/>
                    <a:pt x="27" y="71"/>
                    <a:pt x="27" y="70"/>
                  </a:cubicBezTo>
                  <a:cubicBezTo>
                    <a:pt x="27" y="69"/>
                    <a:pt x="27" y="69"/>
                    <a:pt x="26" y="68"/>
                  </a:cubicBezTo>
                  <a:cubicBezTo>
                    <a:pt x="25" y="68"/>
                    <a:pt x="24" y="69"/>
                    <a:pt x="24" y="69"/>
                  </a:cubicBezTo>
                  <a:cubicBezTo>
                    <a:pt x="24" y="69"/>
                    <a:pt x="23" y="69"/>
                    <a:pt x="23" y="68"/>
                  </a:cubicBezTo>
                  <a:cubicBezTo>
                    <a:pt x="22" y="67"/>
                    <a:pt x="22" y="68"/>
                    <a:pt x="22" y="67"/>
                  </a:cubicBezTo>
                  <a:cubicBezTo>
                    <a:pt x="22" y="66"/>
                    <a:pt x="23" y="66"/>
                    <a:pt x="22" y="65"/>
                  </a:cubicBezTo>
                  <a:cubicBezTo>
                    <a:pt x="22" y="65"/>
                    <a:pt x="21" y="64"/>
                    <a:pt x="21" y="64"/>
                  </a:cubicBezTo>
                  <a:cubicBezTo>
                    <a:pt x="20" y="64"/>
                    <a:pt x="21" y="65"/>
                    <a:pt x="20" y="64"/>
                  </a:cubicBezTo>
                  <a:cubicBezTo>
                    <a:pt x="20" y="63"/>
                    <a:pt x="19" y="63"/>
                    <a:pt x="19" y="63"/>
                  </a:cubicBezTo>
                  <a:cubicBezTo>
                    <a:pt x="19" y="63"/>
                    <a:pt x="18" y="63"/>
                    <a:pt x="18" y="62"/>
                  </a:cubicBezTo>
                  <a:cubicBezTo>
                    <a:pt x="18" y="62"/>
                    <a:pt x="18" y="61"/>
                    <a:pt x="18" y="60"/>
                  </a:cubicBezTo>
                  <a:cubicBezTo>
                    <a:pt x="18" y="60"/>
                    <a:pt x="19" y="59"/>
                    <a:pt x="19" y="58"/>
                  </a:cubicBezTo>
                  <a:cubicBezTo>
                    <a:pt x="19" y="58"/>
                    <a:pt x="19" y="55"/>
                    <a:pt x="19" y="55"/>
                  </a:cubicBezTo>
                  <a:cubicBezTo>
                    <a:pt x="19" y="55"/>
                    <a:pt x="16" y="61"/>
                    <a:pt x="15" y="66"/>
                  </a:cubicBezTo>
                  <a:cubicBezTo>
                    <a:pt x="15" y="66"/>
                    <a:pt x="16" y="65"/>
                    <a:pt x="16" y="66"/>
                  </a:cubicBezTo>
                  <a:cubicBezTo>
                    <a:pt x="16" y="67"/>
                    <a:pt x="17" y="68"/>
                    <a:pt x="16" y="69"/>
                  </a:cubicBezTo>
                  <a:cubicBezTo>
                    <a:pt x="16" y="69"/>
                    <a:pt x="16" y="69"/>
                    <a:pt x="16" y="72"/>
                  </a:cubicBezTo>
                  <a:cubicBezTo>
                    <a:pt x="16" y="74"/>
                    <a:pt x="17" y="75"/>
                    <a:pt x="17" y="76"/>
                  </a:cubicBezTo>
                  <a:cubicBezTo>
                    <a:pt x="16" y="76"/>
                    <a:pt x="16" y="77"/>
                    <a:pt x="16" y="78"/>
                  </a:cubicBezTo>
                  <a:cubicBezTo>
                    <a:pt x="16" y="79"/>
                    <a:pt x="16" y="82"/>
                    <a:pt x="17" y="82"/>
                  </a:cubicBezTo>
                  <a:cubicBezTo>
                    <a:pt x="17" y="82"/>
                    <a:pt x="17" y="83"/>
                    <a:pt x="17" y="83"/>
                  </a:cubicBezTo>
                  <a:cubicBezTo>
                    <a:pt x="18" y="84"/>
                    <a:pt x="17" y="85"/>
                    <a:pt x="18" y="84"/>
                  </a:cubicBezTo>
                  <a:cubicBezTo>
                    <a:pt x="19" y="82"/>
                    <a:pt x="20" y="81"/>
                    <a:pt x="20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79"/>
                    <a:pt x="22" y="79"/>
                  </a:cubicBezTo>
                  <a:cubicBezTo>
                    <a:pt x="23" y="79"/>
                    <a:pt x="24" y="79"/>
                    <a:pt x="24" y="80"/>
                  </a:cubicBezTo>
                  <a:cubicBezTo>
                    <a:pt x="25" y="80"/>
                    <a:pt x="23" y="82"/>
                    <a:pt x="24" y="82"/>
                  </a:cubicBezTo>
                  <a:cubicBezTo>
                    <a:pt x="25" y="82"/>
                    <a:pt x="27" y="81"/>
                    <a:pt x="28" y="81"/>
                  </a:cubicBezTo>
                  <a:cubicBezTo>
                    <a:pt x="29" y="81"/>
                    <a:pt x="29" y="82"/>
                    <a:pt x="30" y="83"/>
                  </a:cubicBezTo>
                  <a:cubicBezTo>
                    <a:pt x="30" y="84"/>
                    <a:pt x="30" y="85"/>
                    <a:pt x="31" y="86"/>
                  </a:cubicBezTo>
                  <a:cubicBezTo>
                    <a:pt x="32" y="86"/>
                    <a:pt x="31" y="87"/>
                    <a:pt x="32" y="88"/>
                  </a:cubicBezTo>
                  <a:cubicBezTo>
                    <a:pt x="32" y="89"/>
                    <a:pt x="34" y="90"/>
                    <a:pt x="35" y="90"/>
                  </a:cubicBezTo>
                  <a:cubicBezTo>
                    <a:pt x="35" y="90"/>
                    <a:pt x="37" y="90"/>
                    <a:pt x="38" y="90"/>
                  </a:cubicBezTo>
                  <a:cubicBezTo>
                    <a:pt x="39" y="91"/>
                    <a:pt x="38" y="92"/>
                    <a:pt x="39" y="92"/>
                  </a:cubicBezTo>
                  <a:cubicBezTo>
                    <a:pt x="40" y="92"/>
                    <a:pt x="41" y="95"/>
                    <a:pt x="41" y="95"/>
                  </a:cubicBezTo>
                  <a:cubicBezTo>
                    <a:pt x="41" y="95"/>
                    <a:pt x="41" y="97"/>
                    <a:pt x="41" y="98"/>
                  </a:cubicBezTo>
                  <a:cubicBezTo>
                    <a:pt x="41" y="98"/>
                    <a:pt x="41" y="99"/>
                    <a:pt x="42" y="100"/>
                  </a:cubicBezTo>
                  <a:cubicBezTo>
                    <a:pt x="42" y="100"/>
                    <a:pt x="44" y="100"/>
                    <a:pt x="44" y="100"/>
                  </a:cubicBezTo>
                  <a:cubicBezTo>
                    <a:pt x="44" y="100"/>
                    <a:pt x="43" y="102"/>
                    <a:pt x="45" y="102"/>
                  </a:cubicBezTo>
                  <a:cubicBezTo>
                    <a:pt x="47" y="103"/>
                    <a:pt x="48" y="103"/>
                    <a:pt x="49" y="104"/>
                  </a:cubicBezTo>
                  <a:cubicBezTo>
                    <a:pt x="49" y="104"/>
                    <a:pt x="48" y="105"/>
                    <a:pt x="50" y="105"/>
                  </a:cubicBezTo>
                  <a:cubicBezTo>
                    <a:pt x="52" y="105"/>
                    <a:pt x="54" y="105"/>
                    <a:pt x="55" y="106"/>
                  </a:cubicBezTo>
                  <a:cubicBezTo>
                    <a:pt x="56" y="106"/>
                    <a:pt x="55" y="107"/>
                    <a:pt x="57" y="109"/>
                  </a:cubicBezTo>
                  <a:cubicBezTo>
                    <a:pt x="60" y="110"/>
                    <a:pt x="60" y="111"/>
                    <a:pt x="61" y="111"/>
                  </a:cubicBezTo>
                  <a:cubicBezTo>
                    <a:pt x="62" y="111"/>
                    <a:pt x="63" y="111"/>
                    <a:pt x="63" y="113"/>
                  </a:cubicBezTo>
                  <a:cubicBezTo>
                    <a:pt x="62" y="115"/>
                    <a:pt x="62" y="116"/>
                    <a:pt x="61" y="117"/>
                  </a:cubicBezTo>
                  <a:cubicBezTo>
                    <a:pt x="60" y="118"/>
                    <a:pt x="59" y="120"/>
                    <a:pt x="58" y="121"/>
                  </a:cubicBezTo>
                  <a:cubicBezTo>
                    <a:pt x="58" y="122"/>
                    <a:pt x="57" y="123"/>
                    <a:pt x="58" y="124"/>
                  </a:cubicBezTo>
                  <a:cubicBezTo>
                    <a:pt x="58" y="126"/>
                    <a:pt x="59" y="127"/>
                    <a:pt x="59" y="128"/>
                  </a:cubicBezTo>
                  <a:cubicBezTo>
                    <a:pt x="59" y="129"/>
                    <a:pt x="59" y="131"/>
                    <a:pt x="59" y="132"/>
                  </a:cubicBezTo>
                  <a:cubicBezTo>
                    <a:pt x="58" y="133"/>
                    <a:pt x="58" y="134"/>
                    <a:pt x="58" y="134"/>
                  </a:cubicBezTo>
                  <a:cubicBezTo>
                    <a:pt x="58" y="134"/>
                    <a:pt x="59" y="136"/>
                    <a:pt x="58" y="137"/>
                  </a:cubicBezTo>
                  <a:cubicBezTo>
                    <a:pt x="57" y="138"/>
                    <a:pt x="55" y="140"/>
                    <a:pt x="54" y="140"/>
                  </a:cubicBezTo>
                  <a:cubicBezTo>
                    <a:pt x="53" y="140"/>
                    <a:pt x="51" y="142"/>
                    <a:pt x="51" y="142"/>
                  </a:cubicBezTo>
                  <a:cubicBezTo>
                    <a:pt x="51" y="142"/>
                    <a:pt x="51" y="146"/>
                    <a:pt x="51" y="147"/>
                  </a:cubicBezTo>
                  <a:cubicBezTo>
                    <a:pt x="51" y="147"/>
                    <a:pt x="47" y="154"/>
                    <a:pt x="49" y="155"/>
                  </a:cubicBezTo>
                  <a:cubicBezTo>
                    <a:pt x="50" y="156"/>
                    <a:pt x="50" y="158"/>
                    <a:pt x="50" y="159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8" y="161"/>
                    <a:pt x="46" y="161"/>
                    <a:pt x="47" y="163"/>
                  </a:cubicBezTo>
                  <a:cubicBezTo>
                    <a:pt x="49" y="165"/>
                    <a:pt x="50" y="165"/>
                    <a:pt x="50" y="167"/>
                  </a:cubicBezTo>
                  <a:cubicBezTo>
                    <a:pt x="51" y="168"/>
                    <a:pt x="51" y="168"/>
                    <a:pt x="52" y="170"/>
                  </a:cubicBezTo>
                  <a:cubicBezTo>
                    <a:pt x="53" y="171"/>
                    <a:pt x="53" y="172"/>
                    <a:pt x="54" y="173"/>
                  </a:cubicBezTo>
                  <a:cubicBezTo>
                    <a:pt x="55" y="174"/>
                    <a:pt x="56" y="175"/>
                    <a:pt x="56" y="176"/>
                  </a:cubicBezTo>
                  <a:cubicBezTo>
                    <a:pt x="56" y="177"/>
                    <a:pt x="59" y="179"/>
                    <a:pt x="56" y="177"/>
                  </a:cubicBezTo>
                  <a:cubicBezTo>
                    <a:pt x="53" y="175"/>
                    <a:pt x="56" y="177"/>
                    <a:pt x="52" y="174"/>
                  </a:cubicBezTo>
                  <a:cubicBezTo>
                    <a:pt x="49" y="171"/>
                    <a:pt x="48" y="173"/>
                    <a:pt x="46" y="171"/>
                  </a:cubicBezTo>
                  <a:cubicBezTo>
                    <a:pt x="45" y="169"/>
                    <a:pt x="47" y="175"/>
                    <a:pt x="44" y="168"/>
                  </a:cubicBezTo>
                  <a:cubicBezTo>
                    <a:pt x="41" y="160"/>
                    <a:pt x="40" y="161"/>
                    <a:pt x="39" y="159"/>
                  </a:cubicBezTo>
                  <a:cubicBezTo>
                    <a:pt x="39" y="157"/>
                    <a:pt x="39" y="159"/>
                    <a:pt x="37" y="155"/>
                  </a:cubicBezTo>
                  <a:cubicBezTo>
                    <a:pt x="35" y="151"/>
                    <a:pt x="37" y="154"/>
                    <a:pt x="35" y="151"/>
                  </a:cubicBezTo>
                  <a:cubicBezTo>
                    <a:pt x="33" y="149"/>
                    <a:pt x="33" y="152"/>
                    <a:pt x="32" y="148"/>
                  </a:cubicBezTo>
                  <a:cubicBezTo>
                    <a:pt x="31" y="143"/>
                    <a:pt x="31" y="146"/>
                    <a:pt x="30" y="141"/>
                  </a:cubicBezTo>
                  <a:cubicBezTo>
                    <a:pt x="28" y="136"/>
                    <a:pt x="31" y="136"/>
                    <a:pt x="28" y="133"/>
                  </a:cubicBezTo>
                  <a:cubicBezTo>
                    <a:pt x="25" y="131"/>
                    <a:pt x="25" y="132"/>
                    <a:pt x="24" y="131"/>
                  </a:cubicBezTo>
                  <a:cubicBezTo>
                    <a:pt x="23" y="129"/>
                    <a:pt x="25" y="130"/>
                    <a:pt x="22" y="126"/>
                  </a:cubicBezTo>
                  <a:cubicBezTo>
                    <a:pt x="20" y="122"/>
                    <a:pt x="16" y="120"/>
                    <a:pt x="16" y="113"/>
                  </a:cubicBezTo>
                  <a:cubicBezTo>
                    <a:pt x="16" y="105"/>
                    <a:pt x="16" y="104"/>
                    <a:pt x="16" y="104"/>
                  </a:cubicBezTo>
                  <a:cubicBezTo>
                    <a:pt x="16" y="104"/>
                    <a:pt x="13" y="101"/>
                    <a:pt x="14" y="97"/>
                  </a:cubicBezTo>
                  <a:cubicBezTo>
                    <a:pt x="15" y="92"/>
                    <a:pt x="16" y="94"/>
                    <a:pt x="15" y="92"/>
                  </a:cubicBezTo>
                  <a:cubicBezTo>
                    <a:pt x="15" y="91"/>
                    <a:pt x="14" y="91"/>
                    <a:pt x="13" y="89"/>
                  </a:cubicBezTo>
                  <a:cubicBezTo>
                    <a:pt x="12" y="88"/>
                    <a:pt x="12" y="88"/>
                    <a:pt x="11" y="87"/>
                  </a:cubicBezTo>
                  <a:cubicBezTo>
                    <a:pt x="11" y="86"/>
                    <a:pt x="11" y="83"/>
                    <a:pt x="11" y="83"/>
                  </a:cubicBezTo>
                  <a:cubicBezTo>
                    <a:pt x="10" y="84"/>
                    <a:pt x="10" y="84"/>
                    <a:pt x="10" y="84"/>
                  </a:cubicBezTo>
                  <a:cubicBezTo>
                    <a:pt x="10" y="84"/>
                    <a:pt x="0" y="182"/>
                    <a:pt x="97" y="197"/>
                  </a:cubicBezTo>
                  <a:cubicBezTo>
                    <a:pt x="97" y="197"/>
                    <a:pt x="75" y="192"/>
                    <a:pt x="73" y="187"/>
                  </a:cubicBezTo>
                  <a:cubicBezTo>
                    <a:pt x="73" y="187"/>
                    <a:pt x="72" y="183"/>
                    <a:pt x="73" y="183"/>
                  </a:cubicBezTo>
                  <a:cubicBezTo>
                    <a:pt x="74" y="183"/>
                    <a:pt x="76" y="184"/>
                    <a:pt x="77" y="183"/>
                  </a:cubicBezTo>
                  <a:cubicBezTo>
                    <a:pt x="79" y="181"/>
                    <a:pt x="80" y="180"/>
                    <a:pt x="80" y="180"/>
                  </a:cubicBezTo>
                  <a:cubicBezTo>
                    <a:pt x="80" y="182"/>
                    <a:pt x="80" y="182"/>
                    <a:pt x="80" y="182"/>
                  </a:cubicBezTo>
                  <a:cubicBezTo>
                    <a:pt x="80" y="182"/>
                    <a:pt x="79" y="182"/>
                    <a:pt x="83" y="181"/>
                  </a:cubicBezTo>
                  <a:cubicBezTo>
                    <a:pt x="88" y="181"/>
                    <a:pt x="88" y="181"/>
                    <a:pt x="89" y="181"/>
                  </a:cubicBezTo>
                  <a:cubicBezTo>
                    <a:pt x="91" y="180"/>
                    <a:pt x="93" y="176"/>
                    <a:pt x="94" y="178"/>
                  </a:cubicBezTo>
                  <a:cubicBezTo>
                    <a:pt x="95" y="181"/>
                    <a:pt x="93" y="180"/>
                    <a:pt x="95" y="181"/>
                  </a:cubicBezTo>
                  <a:cubicBezTo>
                    <a:pt x="97" y="181"/>
                    <a:pt x="101" y="180"/>
                    <a:pt x="101" y="180"/>
                  </a:cubicBezTo>
                  <a:cubicBezTo>
                    <a:pt x="101" y="180"/>
                    <a:pt x="108" y="181"/>
                    <a:pt x="108" y="180"/>
                  </a:cubicBezTo>
                  <a:cubicBezTo>
                    <a:pt x="109" y="179"/>
                    <a:pt x="109" y="178"/>
                    <a:pt x="110" y="178"/>
                  </a:cubicBezTo>
                  <a:cubicBezTo>
                    <a:pt x="111" y="178"/>
                    <a:pt x="112" y="180"/>
                    <a:pt x="112" y="180"/>
                  </a:cubicBezTo>
                  <a:cubicBezTo>
                    <a:pt x="108" y="182"/>
                    <a:pt x="108" y="182"/>
                    <a:pt x="108" y="182"/>
                  </a:cubicBezTo>
                  <a:cubicBezTo>
                    <a:pt x="105" y="185"/>
                    <a:pt x="105" y="185"/>
                    <a:pt x="105" y="185"/>
                  </a:cubicBezTo>
                  <a:cubicBezTo>
                    <a:pt x="105" y="185"/>
                    <a:pt x="103" y="185"/>
                    <a:pt x="105" y="186"/>
                  </a:cubicBezTo>
                  <a:cubicBezTo>
                    <a:pt x="106" y="187"/>
                    <a:pt x="107" y="187"/>
                    <a:pt x="108" y="187"/>
                  </a:cubicBezTo>
                  <a:cubicBezTo>
                    <a:pt x="110" y="187"/>
                    <a:pt x="114" y="190"/>
                    <a:pt x="115" y="188"/>
                  </a:cubicBezTo>
                  <a:cubicBezTo>
                    <a:pt x="116" y="186"/>
                    <a:pt x="116" y="186"/>
                    <a:pt x="117" y="185"/>
                  </a:cubicBezTo>
                  <a:cubicBezTo>
                    <a:pt x="117" y="184"/>
                    <a:pt x="117" y="182"/>
                    <a:pt x="119" y="182"/>
                  </a:cubicBezTo>
                  <a:cubicBezTo>
                    <a:pt x="120" y="182"/>
                    <a:pt x="122" y="183"/>
                    <a:pt x="122" y="183"/>
                  </a:cubicBezTo>
                  <a:cubicBezTo>
                    <a:pt x="121" y="186"/>
                    <a:pt x="121" y="186"/>
                    <a:pt x="121" y="186"/>
                  </a:cubicBezTo>
                  <a:cubicBezTo>
                    <a:pt x="121" y="186"/>
                    <a:pt x="123" y="186"/>
                    <a:pt x="125" y="186"/>
                  </a:cubicBezTo>
                  <a:cubicBezTo>
                    <a:pt x="126" y="186"/>
                    <a:pt x="126" y="188"/>
                    <a:pt x="128" y="186"/>
                  </a:cubicBezTo>
                  <a:cubicBezTo>
                    <a:pt x="129" y="184"/>
                    <a:pt x="129" y="184"/>
                    <a:pt x="131" y="184"/>
                  </a:cubicBezTo>
                  <a:cubicBezTo>
                    <a:pt x="133" y="184"/>
                    <a:pt x="135" y="183"/>
                    <a:pt x="136" y="183"/>
                  </a:cubicBezTo>
                  <a:cubicBezTo>
                    <a:pt x="136" y="184"/>
                    <a:pt x="138" y="184"/>
                    <a:pt x="139" y="184"/>
                  </a:cubicBezTo>
                  <a:cubicBezTo>
                    <a:pt x="139" y="184"/>
                    <a:pt x="143" y="186"/>
                    <a:pt x="143" y="186"/>
                  </a:cubicBezTo>
                  <a:cubicBezTo>
                    <a:pt x="144" y="185"/>
                    <a:pt x="148" y="186"/>
                    <a:pt x="148" y="186"/>
                  </a:cubicBezTo>
                  <a:cubicBezTo>
                    <a:pt x="148" y="186"/>
                    <a:pt x="137" y="196"/>
                    <a:pt x="113" y="197"/>
                  </a:cubicBezTo>
                  <a:cubicBezTo>
                    <a:pt x="113" y="197"/>
                    <a:pt x="167" y="199"/>
                    <a:pt x="197" y="146"/>
                  </a:cubicBezTo>
                  <a:cubicBezTo>
                    <a:pt x="228" y="94"/>
                    <a:pt x="206" y="26"/>
                    <a:pt x="137" y="3"/>
                  </a:cubicBezTo>
                  <a:cubicBezTo>
                    <a:pt x="137" y="3"/>
                    <a:pt x="189" y="22"/>
                    <a:pt x="203" y="71"/>
                  </a:cubicBezTo>
                  <a:cubicBezTo>
                    <a:pt x="202" y="72"/>
                    <a:pt x="202" y="72"/>
                    <a:pt x="202" y="72"/>
                  </a:cubicBezTo>
                  <a:cubicBezTo>
                    <a:pt x="201" y="71"/>
                    <a:pt x="201" y="72"/>
                    <a:pt x="200" y="69"/>
                  </a:cubicBezTo>
                  <a:cubicBezTo>
                    <a:pt x="199" y="67"/>
                    <a:pt x="199" y="68"/>
                    <a:pt x="199" y="66"/>
                  </a:cubicBezTo>
                  <a:cubicBezTo>
                    <a:pt x="198" y="64"/>
                    <a:pt x="198" y="65"/>
                    <a:pt x="197" y="64"/>
                  </a:cubicBezTo>
                  <a:cubicBezTo>
                    <a:pt x="195" y="62"/>
                    <a:pt x="195" y="62"/>
                    <a:pt x="194" y="61"/>
                  </a:cubicBezTo>
                  <a:cubicBezTo>
                    <a:pt x="193" y="61"/>
                    <a:pt x="192" y="58"/>
                    <a:pt x="192" y="57"/>
                  </a:cubicBezTo>
                  <a:cubicBezTo>
                    <a:pt x="191" y="56"/>
                    <a:pt x="189" y="55"/>
                    <a:pt x="188" y="55"/>
                  </a:cubicBezTo>
                  <a:cubicBezTo>
                    <a:pt x="187" y="55"/>
                    <a:pt x="188" y="54"/>
                    <a:pt x="187" y="55"/>
                  </a:cubicBezTo>
                  <a:cubicBezTo>
                    <a:pt x="187" y="56"/>
                    <a:pt x="189" y="58"/>
                    <a:pt x="189" y="58"/>
                  </a:cubicBezTo>
                  <a:cubicBezTo>
                    <a:pt x="189" y="62"/>
                    <a:pt x="189" y="62"/>
                    <a:pt x="189" y="62"/>
                  </a:cubicBezTo>
                  <a:cubicBezTo>
                    <a:pt x="189" y="62"/>
                    <a:pt x="190" y="65"/>
                    <a:pt x="190" y="66"/>
                  </a:cubicBezTo>
                  <a:cubicBezTo>
                    <a:pt x="190" y="67"/>
                    <a:pt x="189" y="70"/>
                    <a:pt x="189" y="70"/>
                  </a:cubicBezTo>
                  <a:cubicBezTo>
                    <a:pt x="189" y="70"/>
                    <a:pt x="188" y="72"/>
                    <a:pt x="187" y="73"/>
                  </a:cubicBezTo>
                  <a:cubicBezTo>
                    <a:pt x="186" y="73"/>
                    <a:pt x="181" y="74"/>
                    <a:pt x="181" y="74"/>
                  </a:cubicBezTo>
                  <a:cubicBezTo>
                    <a:pt x="181" y="74"/>
                    <a:pt x="179" y="72"/>
                    <a:pt x="179" y="71"/>
                  </a:cubicBezTo>
                  <a:cubicBezTo>
                    <a:pt x="178" y="69"/>
                    <a:pt x="175" y="69"/>
                    <a:pt x="174" y="68"/>
                  </a:cubicBezTo>
                  <a:cubicBezTo>
                    <a:pt x="174" y="67"/>
                    <a:pt x="175" y="66"/>
                    <a:pt x="173" y="64"/>
                  </a:cubicBezTo>
                  <a:cubicBezTo>
                    <a:pt x="172" y="62"/>
                    <a:pt x="173" y="63"/>
                    <a:pt x="172" y="61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70" y="59"/>
                    <a:pt x="166" y="58"/>
                    <a:pt x="167" y="60"/>
                  </a:cubicBezTo>
                  <a:cubicBezTo>
                    <a:pt x="168" y="63"/>
                    <a:pt x="167" y="65"/>
                    <a:pt x="168" y="65"/>
                  </a:cubicBezTo>
                  <a:cubicBezTo>
                    <a:pt x="169" y="66"/>
                    <a:pt x="170" y="65"/>
                    <a:pt x="171" y="67"/>
                  </a:cubicBezTo>
                  <a:cubicBezTo>
                    <a:pt x="172" y="69"/>
                    <a:pt x="172" y="70"/>
                    <a:pt x="172" y="71"/>
                  </a:cubicBezTo>
                  <a:cubicBezTo>
                    <a:pt x="173" y="71"/>
                    <a:pt x="173" y="74"/>
                    <a:pt x="174" y="75"/>
                  </a:cubicBezTo>
                  <a:cubicBezTo>
                    <a:pt x="175" y="75"/>
                    <a:pt x="178" y="75"/>
                    <a:pt x="178" y="76"/>
                  </a:cubicBezTo>
                  <a:cubicBezTo>
                    <a:pt x="177" y="77"/>
                    <a:pt x="176" y="78"/>
                    <a:pt x="178" y="79"/>
                  </a:cubicBezTo>
                  <a:cubicBezTo>
                    <a:pt x="179" y="79"/>
                    <a:pt x="179" y="80"/>
                    <a:pt x="180" y="80"/>
                  </a:cubicBezTo>
                  <a:cubicBezTo>
                    <a:pt x="181" y="80"/>
                    <a:pt x="181" y="80"/>
                    <a:pt x="182" y="79"/>
                  </a:cubicBezTo>
                  <a:cubicBezTo>
                    <a:pt x="184" y="79"/>
                    <a:pt x="186" y="79"/>
                    <a:pt x="186" y="79"/>
                  </a:cubicBezTo>
                  <a:cubicBezTo>
                    <a:pt x="186" y="79"/>
                    <a:pt x="188" y="80"/>
                    <a:pt x="188" y="81"/>
                  </a:cubicBezTo>
                  <a:cubicBezTo>
                    <a:pt x="188" y="82"/>
                    <a:pt x="187" y="86"/>
                    <a:pt x="187" y="86"/>
                  </a:cubicBezTo>
                  <a:cubicBezTo>
                    <a:pt x="185" y="90"/>
                    <a:pt x="185" y="90"/>
                    <a:pt x="185" y="90"/>
                  </a:cubicBezTo>
                  <a:cubicBezTo>
                    <a:pt x="185" y="90"/>
                    <a:pt x="185" y="97"/>
                    <a:pt x="184" y="97"/>
                  </a:cubicBezTo>
                  <a:cubicBezTo>
                    <a:pt x="183" y="97"/>
                    <a:pt x="182" y="100"/>
                    <a:pt x="181" y="100"/>
                  </a:cubicBezTo>
                  <a:cubicBezTo>
                    <a:pt x="180" y="101"/>
                    <a:pt x="180" y="105"/>
                    <a:pt x="180" y="105"/>
                  </a:cubicBezTo>
                  <a:cubicBezTo>
                    <a:pt x="178" y="108"/>
                    <a:pt x="178" y="108"/>
                    <a:pt x="178" y="108"/>
                  </a:cubicBezTo>
                  <a:cubicBezTo>
                    <a:pt x="178" y="108"/>
                    <a:pt x="178" y="111"/>
                    <a:pt x="178" y="112"/>
                  </a:cubicBezTo>
                  <a:cubicBezTo>
                    <a:pt x="178" y="113"/>
                    <a:pt x="179" y="117"/>
                    <a:pt x="178" y="119"/>
                  </a:cubicBezTo>
                  <a:cubicBezTo>
                    <a:pt x="178" y="121"/>
                    <a:pt x="175" y="122"/>
                    <a:pt x="175" y="122"/>
                  </a:cubicBezTo>
                  <a:cubicBezTo>
                    <a:pt x="175" y="122"/>
                    <a:pt x="179" y="126"/>
                    <a:pt x="177" y="126"/>
                  </a:cubicBezTo>
                  <a:cubicBezTo>
                    <a:pt x="175" y="127"/>
                    <a:pt x="173" y="129"/>
                    <a:pt x="173" y="130"/>
                  </a:cubicBezTo>
                  <a:cubicBezTo>
                    <a:pt x="172" y="131"/>
                    <a:pt x="172" y="132"/>
                    <a:pt x="171" y="132"/>
                  </a:cubicBezTo>
                  <a:cubicBezTo>
                    <a:pt x="170" y="133"/>
                    <a:pt x="168" y="133"/>
                    <a:pt x="168" y="134"/>
                  </a:cubicBezTo>
                  <a:cubicBezTo>
                    <a:pt x="168" y="134"/>
                    <a:pt x="168" y="137"/>
                    <a:pt x="168" y="137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0" y="146"/>
                    <a:pt x="160" y="146"/>
                    <a:pt x="160" y="146"/>
                  </a:cubicBezTo>
                  <a:cubicBezTo>
                    <a:pt x="160" y="146"/>
                    <a:pt x="160" y="149"/>
                    <a:pt x="159" y="149"/>
                  </a:cubicBezTo>
                  <a:cubicBezTo>
                    <a:pt x="158" y="149"/>
                    <a:pt x="153" y="151"/>
                    <a:pt x="152" y="152"/>
                  </a:cubicBezTo>
                  <a:cubicBezTo>
                    <a:pt x="152" y="152"/>
                    <a:pt x="148" y="154"/>
                    <a:pt x="147" y="154"/>
                  </a:cubicBezTo>
                  <a:cubicBezTo>
                    <a:pt x="146" y="154"/>
                    <a:pt x="148" y="157"/>
                    <a:pt x="146" y="154"/>
                  </a:cubicBezTo>
                  <a:cubicBezTo>
                    <a:pt x="144" y="151"/>
                    <a:pt x="145" y="153"/>
                    <a:pt x="144" y="149"/>
                  </a:cubicBezTo>
                  <a:cubicBezTo>
                    <a:pt x="142" y="145"/>
                    <a:pt x="142" y="148"/>
                    <a:pt x="142" y="145"/>
                  </a:cubicBezTo>
                  <a:cubicBezTo>
                    <a:pt x="142" y="143"/>
                    <a:pt x="142" y="145"/>
                    <a:pt x="142" y="143"/>
                  </a:cubicBezTo>
                  <a:cubicBezTo>
                    <a:pt x="142" y="140"/>
                    <a:pt x="143" y="142"/>
                    <a:pt x="141" y="139"/>
                  </a:cubicBezTo>
                  <a:cubicBezTo>
                    <a:pt x="140" y="136"/>
                    <a:pt x="140" y="137"/>
                    <a:pt x="138" y="135"/>
                  </a:cubicBezTo>
                  <a:cubicBezTo>
                    <a:pt x="136" y="133"/>
                    <a:pt x="135" y="135"/>
                    <a:pt x="136" y="132"/>
                  </a:cubicBezTo>
                  <a:cubicBezTo>
                    <a:pt x="137" y="129"/>
                    <a:pt x="137" y="132"/>
                    <a:pt x="137" y="129"/>
                  </a:cubicBezTo>
                  <a:cubicBezTo>
                    <a:pt x="138" y="126"/>
                    <a:pt x="137" y="125"/>
                    <a:pt x="139" y="124"/>
                  </a:cubicBezTo>
                  <a:cubicBezTo>
                    <a:pt x="141" y="123"/>
                    <a:pt x="142" y="122"/>
                    <a:pt x="142" y="121"/>
                  </a:cubicBezTo>
                  <a:cubicBezTo>
                    <a:pt x="142" y="119"/>
                    <a:pt x="142" y="118"/>
                    <a:pt x="142" y="117"/>
                  </a:cubicBezTo>
                  <a:cubicBezTo>
                    <a:pt x="141" y="116"/>
                    <a:pt x="139" y="114"/>
                    <a:pt x="139" y="113"/>
                  </a:cubicBezTo>
                  <a:cubicBezTo>
                    <a:pt x="139" y="112"/>
                    <a:pt x="139" y="113"/>
                    <a:pt x="137" y="111"/>
                  </a:cubicBezTo>
                  <a:cubicBezTo>
                    <a:pt x="136" y="109"/>
                    <a:pt x="135" y="108"/>
                    <a:pt x="135" y="108"/>
                  </a:cubicBezTo>
                  <a:cubicBezTo>
                    <a:pt x="135" y="108"/>
                    <a:pt x="135" y="103"/>
                    <a:pt x="135" y="101"/>
                  </a:cubicBezTo>
                  <a:cubicBezTo>
                    <a:pt x="135" y="99"/>
                    <a:pt x="134" y="102"/>
                    <a:pt x="135" y="99"/>
                  </a:cubicBezTo>
                  <a:cubicBezTo>
                    <a:pt x="135" y="96"/>
                    <a:pt x="135" y="94"/>
                    <a:pt x="135" y="94"/>
                  </a:cubicBezTo>
                  <a:cubicBezTo>
                    <a:pt x="135" y="94"/>
                    <a:pt x="132" y="92"/>
                    <a:pt x="131" y="92"/>
                  </a:cubicBezTo>
                  <a:cubicBezTo>
                    <a:pt x="129" y="92"/>
                    <a:pt x="129" y="94"/>
                    <a:pt x="127" y="93"/>
                  </a:cubicBezTo>
                  <a:cubicBezTo>
                    <a:pt x="125" y="91"/>
                    <a:pt x="126" y="90"/>
                    <a:pt x="125" y="89"/>
                  </a:cubicBezTo>
                  <a:cubicBezTo>
                    <a:pt x="124" y="89"/>
                    <a:pt x="123" y="89"/>
                    <a:pt x="122" y="90"/>
                  </a:cubicBezTo>
                  <a:cubicBezTo>
                    <a:pt x="121" y="91"/>
                    <a:pt x="118" y="91"/>
                    <a:pt x="116" y="91"/>
                  </a:cubicBezTo>
                  <a:cubicBezTo>
                    <a:pt x="114" y="92"/>
                    <a:pt x="113" y="92"/>
                    <a:pt x="110" y="92"/>
                  </a:cubicBezTo>
                  <a:cubicBezTo>
                    <a:pt x="108" y="92"/>
                    <a:pt x="104" y="93"/>
                    <a:pt x="102" y="92"/>
                  </a:cubicBezTo>
                  <a:cubicBezTo>
                    <a:pt x="100" y="91"/>
                    <a:pt x="100" y="92"/>
                    <a:pt x="99" y="90"/>
                  </a:cubicBezTo>
                  <a:cubicBezTo>
                    <a:pt x="98" y="88"/>
                    <a:pt x="99" y="88"/>
                    <a:pt x="97" y="87"/>
                  </a:cubicBezTo>
                  <a:cubicBezTo>
                    <a:pt x="95" y="86"/>
                    <a:pt x="94" y="87"/>
                    <a:pt x="94" y="85"/>
                  </a:cubicBezTo>
                  <a:cubicBezTo>
                    <a:pt x="94" y="82"/>
                    <a:pt x="95" y="83"/>
                    <a:pt x="93" y="81"/>
                  </a:cubicBezTo>
                  <a:cubicBezTo>
                    <a:pt x="92" y="79"/>
                    <a:pt x="94" y="82"/>
                    <a:pt x="92" y="79"/>
                  </a:cubicBezTo>
                  <a:cubicBezTo>
                    <a:pt x="89" y="76"/>
                    <a:pt x="88" y="79"/>
                    <a:pt x="89" y="76"/>
                  </a:cubicBezTo>
                  <a:cubicBezTo>
                    <a:pt x="90" y="74"/>
                    <a:pt x="91" y="75"/>
                    <a:pt x="91" y="73"/>
                  </a:cubicBezTo>
                  <a:cubicBezTo>
                    <a:pt x="91" y="70"/>
                    <a:pt x="95" y="74"/>
                    <a:pt x="92" y="68"/>
                  </a:cubicBezTo>
                  <a:cubicBezTo>
                    <a:pt x="90" y="63"/>
                    <a:pt x="89" y="64"/>
                    <a:pt x="92" y="60"/>
                  </a:cubicBezTo>
                  <a:cubicBezTo>
                    <a:pt x="94" y="55"/>
                    <a:pt x="97" y="54"/>
                    <a:pt x="98" y="53"/>
                  </a:cubicBezTo>
                  <a:cubicBezTo>
                    <a:pt x="98" y="52"/>
                    <a:pt x="99" y="50"/>
                    <a:pt x="100" y="49"/>
                  </a:cubicBezTo>
                  <a:cubicBezTo>
                    <a:pt x="101" y="48"/>
                    <a:pt x="100" y="48"/>
                    <a:pt x="102" y="48"/>
                  </a:cubicBezTo>
                  <a:cubicBezTo>
                    <a:pt x="104" y="48"/>
                    <a:pt x="107" y="47"/>
                    <a:pt x="108" y="46"/>
                  </a:cubicBezTo>
                  <a:cubicBezTo>
                    <a:pt x="109" y="45"/>
                    <a:pt x="111" y="42"/>
                    <a:pt x="112" y="42"/>
                  </a:cubicBezTo>
                  <a:cubicBezTo>
                    <a:pt x="113" y="42"/>
                    <a:pt x="113" y="42"/>
                    <a:pt x="115" y="42"/>
                  </a:cubicBezTo>
                  <a:cubicBezTo>
                    <a:pt x="117" y="41"/>
                    <a:pt x="117" y="41"/>
                    <a:pt x="119" y="41"/>
                  </a:cubicBezTo>
                  <a:cubicBezTo>
                    <a:pt x="120" y="41"/>
                    <a:pt x="117" y="42"/>
                    <a:pt x="121" y="41"/>
                  </a:cubicBezTo>
                  <a:cubicBezTo>
                    <a:pt x="125" y="40"/>
                    <a:pt x="124" y="40"/>
                    <a:pt x="125" y="40"/>
                  </a:cubicBezTo>
                  <a:cubicBezTo>
                    <a:pt x="126" y="40"/>
                    <a:pt x="126" y="41"/>
                    <a:pt x="127" y="41"/>
                  </a:cubicBezTo>
                  <a:cubicBezTo>
                    <a:pt x="129" y="41"/>
                    <a:pt x="129" y="38"/>
                    <a:pt x="129" y="41"/>
                  </a:cubicBezTo>
                  <a:cubicBezTo>
                    <a:pt x="129" y="45"/>
                    <a:pt x="128" y="46"/>
                    <a:pt x="130" y="46"/>
                  </a:cubicBezTo>
                  <a:cubicBezTo>
                    <a:pt x="133" y="47"/>
                    <a:pt x="130" y="47"/>
                    <a:pt x="133" y="47"/>
                  </a:cubicBezTo>
                  <a:cubicBezTo>
                    <a:pt x="136" y="47"/>
                    <a:pt x="135" y="47"/>
                    <a:pt x="137" y="48"/>
                  </a:cubicBezTo>
                  <a:cubicBezTo>
                    <a:pt x="138" y="48"/>
                    <a:pt x="139" y="49"/>
                    <a:pt x="141" y="49"/>
                  </a:cubicBezTo>
                  <a:cubicBezTo>
                    <a:pt x="143" y="49"/>
                    <a:pt x="140" y="52"/>
                    <a:pt x="143" y="49"/>
                  </a:cubicBezTo>
                  <a:cubicBezTo>
                    <a:pt x="146" y="46"/>
                    <a:pt x="141" y="46"/>
                    <a:pt x="146" y="46"/>
                  </a:cubicBezTo>
                  <a:cubicBezTo>
                    <a:pt x="151" y="47"/>
                    <a:pt x="152" y="48"/>
                    <a:pt x="153" y="48"/>
                  </a:cubicBezTo>
                  <a:cubicBezTo>
                    <a:pt x="154" y="47"/>
                    <a:pt x="154" y="48"/>
                    <a:pt x="156" y="47"/>
                  </a:cubicBezTo>
                  <a:cubicBezTo>
                    <a:pt x="159" y="46"/>
                    <a:pt x="159" y="46"/>
                    <a:pt x="160" y="46"/>
                  </a:cubicBezTo>
                  <a:cubicBezTo>
                    <a:pt x="161" y="47"/>
                    <a:pt x="161" y="49"/>
                    <a:pt x="162" y="47"/>
                  </a:cubicBezTo>
                  <a:cubicBezTo>
                    <a:pt x="163" y="45"/>
                    <a:pt x="165" y="45"/>
                    <a:pt x="162" y="44"/>
                  </a:cubicBezTo>
                  <a:cubicBezTo>
                    <a:pt x="159" y="42"/>
                    <a:pt x="158" y="44"/>
                    <a:pt x="158" y="42"/>
                  </a:cubicBezTo>
                  <a:cubicBezTo>
                    <a:pt x="157" y="40"/>
                    <a:pt x="160" y="41"/>
                    <a:pt x="157" y="40"/>
                  </a:cubicBezTo>
                  <a:cubicBezTo>
                    <a:pt x="154" y="40"/>
                    <a:pt x="155" y="40"/>
                    <a:pt x="153" y="39"/>
                  </a:cubicBezTo>
                  <a:cubicBezTo>
                    <a:pt x="151" y="38"/>
                    <a:pt x="149" y="41"/>
                    <a:pt x="148" y="39"/>
                  </a:cubicBezTo>
                  <a:cubicBezTo>
                    <a:pt x="147" y="37"/>
                    <a:pt x="143" y="41"/>
                    <a:pt x="147" y="37"/>
                  </a:cubicBezTo>
                  <a:cubicBezTo>
                    <a:pt x="151" y="34"/>
                    <a:pt x="149" y="32"/>
                    <a:pt x="152" y="33"/>
                  </a:cubicBezTo>
                  <a:cubicBezTo>
                    <a:pt x="155" y="34"/>
                    <a:pt x="154" y="36"/>
                    <a:pt x="155" y="35"/>
                  </a:cubicBezTo>
                  <a:cubicBezTo>
                    <a:pt x="157" y="33"/>
                    <a:pt x="160" y="32"/>
                    <a:pt x="157" y="30"/>
                  </a:cubicBezTo>
                  <a:cubicBezTo>
                    <a:pt x="154" y="28"/>
                    <a:pt x="156" y="29"/>
                    <a:pt x="153" y="28"/>
                  </a:cubicBezTo>
                  <a:cubicBezTo>
                    <a:pt x="150" y="26"/>
                    <a:pt x="147" y="33"/>
                    <a:pt x="146" y="32"/>
                  </a:cubicBezTo>
                  <a:cubicBezTo>
                    <a:pt x="145" y="31"/>
                    <a:pt x="144" y="30"/>
                    <a:pt x="143" y="31"/>
                  </a:cubicBezTo>
                  <a:cubicBezTo>
                    <a:pt x="142" y="31"/>
                    <a:pt x="142" y="34"/>
                    <a:pt x="142" y="36"/>
                  </a:cubicBezTo>
                  <a:cubicBezTo>
                    <a:pt x="142" y="38"/>
                    <a:pt x="143" y="38"/>
                    <a:pt x="140" y="37"/>
                  </a:cubicBezTo>
                  <a:cubicBezTo>
                    <a:pt x="137" y="35"/>
                    <a:pt x="144" y="36"/>
                    <a:pt x="137" y="33"/>
                  </a:cubicBezTo>
                  <a:cubicBezTo>
                    <a:pt x="130" y="31"/>
                    <a:pt x="128" y="31"/>
                    <a:pt x="127" y="32"/>
                  </a:cubicBezTo>
                  <a:cubicBezTo>
                    <a:pt x="126" y="33"/>
                    <a:pt x="125" y="33"/>
                    <a:pt x="124" y="34"/>
                  </a:cubicBezTo>
                  <a:cubicBezTo>
                    <a:pt x="123" y="35"/>
                    <a:pt x="126" y="36"/>
                    <a:pt x="123" y="35"/>
                  </a:cubicBezTo>
                  <a:cubicBezTo>
                    <a:pt x="120" y="33"/>
                    <a:pt x="118" y="35"/>
                    <a:pt x="118" y="35"/>
                  </a:cubicBezTo>
                  <a:cubicBezTo>
                    <a:pt x="118" y="35"/>
                    <a:pt x="117" y="35"/>
                    <a:pt x="116" y="36"/>
                  </a:cubicBezTo>
                  <a:cubicBezTo>
                    <a:pt x="114" y="37"/>
                    <a:pt x="112" y="38"/>
                    <a:pt x="111" y="37"/>
                  </a:cubicBezTo>
                  <a:cubicBezTo>
                    <a:pt x="109" y="37"/>
                    <a:pt x="106" y="38"/>
                    <a:pt x="109" y="34"/>
                  </a:cubicBezTo>
                  <a:cubicBezTo>
                    <a:pt x="111" y="31"/>
                    <a:pt x="109" y="33"/>
                    <a:pt x="113" y="31"/>
                  </a:cubicBezTo>
                  <a:cubicBezTo>
                    <a:pt x="117" y="30"/>
                    <a:pt x="123" y="29"/>
                    <a:pt x="118" y="28"/>
                  </a:cubicBezTo>
                  <a:cubicBezTo>
                    <a:pt x="113" y="27"/>
                    <a:pt x="121" y="27"/>
                    <a:pt x="114" y="24"/>
                  </a:cubicBezTo>
                  <a:cubicBezTo>
                    <a:pt x="107" y="21"/>
                    <a:pt x="107" y="25"/>
                    <a:pt x="107" y="21"/>
                  </a:cubicBezTo>
                  <a:cubicBezTo>
                    <a:pt x="108" y="16"/>
                    <a:pt x="107" y="16"/>
                    <a:pt x="106" y="16"/>
                  </a:cubicBezTo>
                  <a:cubicBezTo>
                    <a:pt x="104" y="16"/>
                    <a:pt x="100" y="17"/>
                    <a:pt x="98" y="18"/>
                  </a:cubicBezTo>
                  <a:cubicBezTo>
                    <a:pt x="97" y="18"/>
                    <a:pt x="99" y="19"/>
                    <a:pt x="96" y="17"/>
                  </a:cubicBezTo>
                  <a:cubicBezTo>
                    <a:pt x="92" y="15"/>
                    <a:pt x="91" y="18"/>
                    <a:pt x="92" y="15"/>
                  </a:cubicBezTo>
                  <a:cubicBezTo>
                    <a:pt x="94" y="13"/>
                    <a:pt x="94" y="12"/>
                    <a:pt x="96" y="11"/>
                  </a:cubicBezTo>
                  <a:cubicBezTo>
                    <a:pt x="98" y="9"/>
                    <a:pt x="97" y="3"/>
                    <a:pt x="102" y="5"/>
                  </a:cubicBezTo>
                  <a:cubicBezTo>
                    <a:pt x="106" y="8"/>
                    <a:pt x="105" y="7"/>
                    <a:pt x="108" y="7"/>
                  </a:cubicBezTo>
                  <a:cubicBezTo>
                    <a:pt x="112" y="7"/>
                    <a:pt x="114" y="7"/>
                    <a:pt x="114" y="6"/>
                  </a:cubicBezTo>
                  <a:cubicBezTo>
                    <a:pt x="114" y="5"/>
                    <a:pt x="109" y="3"/>
                    <a:pt x="109" y="3"/>
                  </a:cubicBezTo>
                  <a:cubicBezTo>
                    <a:pt x="109" y="3"/>
                    <a:pt x="108" y="4"/>
                    <a:pt x="109" y="3"/>
                  </a:cubicBezTo>
                  <a:cubicBezTo>
                    <a:pt x="109" y="2"/>
                    <a:pt x="110" y="1"/>
                    <a:pt x="110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96" y="0"/>
                    <a:pt x="9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010"/>
            </a:p>
          </p:txBody>
        </p:sp>
      </p:grpSp>
      <p:sp>
        <p:nvSpPr>
          <p:cNvPr id="52" name="Freeform 41"/>
          <p:cNvSpPr>
            <a:spLocks noEditPoints="1"/>
          </p:cNvSpPr>
          <p:nvPr/>
        </p:nvSpPr>
        <p:spPr bwMode="auto">
          <a:xfrm>
            <a:off x="7133800" y="2699847"/>
            <a:ext cx="321385" cy="292817"/>
          </a:xfrm>
          <a:custGeom>
            <a:avLst/>
            <a:gdLst>
              <a:gd name="T0" fmla="*/ 116 w 196"/>
              <a:gd name="T1" fmla="*/ 2 h 179"/>
              <a:gd name="T2" fmla="*/ 98 w 196"/>
              <a:gd name="T3" fmla="*/ 0 h 179"/>
              <a:gd name="T4" fmla="*/ 98 w 196"/>
              <a:gd name="T5" fmla="*/ 17 h 179"/>
              <a:gd name="T6" fmla="*/ 113 w 196"/>
              <a:gd name="T7" fmla="*/ 18 h 179"/>
              <a:gd name="T8" fmla="*/ 169 w 196"/>
              <a:gd name="T9" fmla="*/ 105 h 179"/>
              <a:gd name="T10" fmla="*/ 98 w 196"/>
              <a:gd name="T11" fmla="*/ 163 h 179"/>
              <a:gd name="T12" fmla="*/ 98 w 196"/>
              <a:gd name="T13" fmla="*/ 179 h 179"/>
              <a:gd name="T14" fmla="*/ 185 w 196"/>
              <a:gd name="T15" fmla="*/ 108 h 179"/>
              <a:gd name="T16" fmla="*/ 116 w 196"/>
              <a:gd name="T17" fmla="*/ 2 h 179"/>
              <a:gd name="T18" fmla="*/ 98 w 196"/>
              <a:gd name="T19" fmla="*/ 0 h 179"/>
              <a:gd name="T20" fmla="*/ 10 w 196"/>
              <a:gd name="T21" fmla="*/ 71 h 179"/>
              <a:gd name="T22" fmla="*/ 79 w 196"/>
              <a:gd name="T23" fmla="*/ 177 h 179"/>
              <a:gd name="T24" fmla="*/ 98 w 196"/>
              <a:gd name="T25" fmla="*/ 179 h 179"/>
              <a:gd name="T26" fmla="*/ 98 w 196"/>
              <a:gd name="T27" fmla="*/ 163 h 179"/>
              <a:gd name="T28" fmla="*/ 83 w 196"/>
              <a:gd name="T29" fmla="*/ 161 h 179"/>
              <a:gd name="T30" fmla="*/ 83 w 196"/>
              <a:gd name="T31" fmla="*/ 161 h 179"/>
              <a:gd name="T32" fmla="*/ 26 w 196"/>
              <a:gd name="T33" fmla="*/ 75 h 179"/>
              <a:gd name="T34" fmla="*/ 98 w 196"/>
              <a:gd name="T35" fmla="*/ 17 h 179"/>
              <a:gd name="T36" fmla="*/ 98 w 196"/>
              <a:gd name="T37" fmla="*/ 0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96" h="179">
                <a:moveTo>
                  <a:pt x="116" y="2"/>
                </a:moveTo>
                <a:cubicBezTo>
                  <a:pt x="110" y="1"/>
                  <a:pt x="104" y="0"/>
                  <a:pt x="98" y="0"/>
                </a:cubicBezTo>
                <a:cubicBezTo>
                  <a:pt x="98" y="17"/>
                  <a:pt x="98" y="17"/>
                  <a:pt x="98" y="17"/>
                </a:cubicBezTo>
                <a:cubicBezTo>
                  <a:pt x="103" y="17"/>
                  <a:pt x="108" y="17"/>
                  <a:pt x="113" y="18"/>
                </a:cubicBezTo>
                <a:cubicBezTo>
                  <a:pt x="152" y="27"/>
                  <a:pt x="177" y="65"/>
                  <a:pt x="169" y="105"/>
                </a:cubicBezTo>
                <a:cubicBezTo>
                  <a:pt x="162" y="139"/>
                  <a:pt x="131" y="163"/>
                  <a:pt x="98" y="163"/>
                </a:cubicBezTo>
                <a:cubicBezTo>
                  <a:pt x="98" y="179"/>
                  <a:pt x="98" y="179"/>
                  <a:pt x="98" y="179"/>
                </a:cubicBezTo>
                <a:cubicBezTo>
                  <a:pt x="139" y="179"/>
                  <a:pt x="177" y="150"/>
                  <a:pt x="185" y="108"/>
                </a:cubicBezTo>
                <a:cubicBezTo>
                  <a:pt x="196" y="60"/>
                  <a:pt x="165" y="12"/>
                  <a:pt x="116" y="2"/>
                </a:cubicBezTo>
                <a:close/>
                <a:moveTo>
                  <a:pt x="98" y="0"/>
                </a:moveTo>
                <a:cubicBezTo>
                  <a:pt x="56" y="0"/>
                  <a:pt x="19" y="29"/>
                  <a:pt x="10" y="71"/>
                </a:cubicBezTo>
                <a:cubicBezTo>
                  <a:pt x="0" y="120"/>
                  <a:pt x="31" y="167"/>
                  <a:pt x="79" y="177"/>
                </a:cubicBezTo>
                <a:cubicBezTo>
                  <a:pt x="85" y="179"/>
                  <a:pt x="92" y="179"/>
                  <a:pt x="98" y="179"/>
                </a:cubicBezTo>
                <a:cubicBezTo>
                  <a:pt x="98" y="163"/>
                  <a:pt x="98" y="163"/>
                  <a:pt x="98" y="163"/>
                </a:cubicBezTo>
                <a:cubicBezTo>
                  <a:pt x="93" y="163"/>
                  <a:pt x="88" y="162"/>
                  <a:pt x="83" y="161"/>
                </a:cubicBezTo>
                <a:cubicBezTo>
                  <a:pt x="83" y="161"/>
                  <a:pt x="83" y="161"/>
                  <a:pt x="83" y="161"/>
                </a:cubicBezTo>
                <a:cubicBezTo>
                  <a:pt x="43" y="153"/>
                  <a:pt x="18" y="114"/>
                  <a:pt x="26" y="75"/>
                </a:cubicBezTo>
                <a:cubicBezTo>
                  <a:pt x="33" y="40"/>
                  <a:pt x="64" y="17"/>
                  <a:pt x="98" y="17"/>
                </a:cubicBezTo>
                <a:lnTo>
                  <a:pt x="98" y="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53" name="Freeform 42"/>
          <p:cNvSpPr/>
          <p:nvPr/>
        </p:nvSpPr>
        <p:spPr bwMode="auto">
          <a:xfrm>
            <a:off x="7217122" y="2970048"/>
            <a:ext cx="69038" cy="148790"/>
          </a:xfrm>
          <a:custGeom>
            <a:avLst/>
            <a:gdLst>
              <a:gd name="T0" fmla="*/ 33 w 58"/>
              <a:gd name="T1" fmla="*/ 125 h 125"/>
              <a:gd name="T2" fmla="*/ 0 w 58"/>
              <a:gd name="T3" fmla="*/ 118 h 125"/>
              <a:gd name="T4" fmla="*/ 25 w 58"/>
              <a:gd name="T5" fmla="*/ 0 h 125"/>
              <a:gd name="T6" fmla="*/ 58 w 58"/>
              <a:gd name="T7" fmla="*/ 7 h 125"/>
              <a:gd name="T8" fmla="*/ 33 w 58"/>
              <a:gd name="T9" fmla="*/ 125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125">
                <a:moveTo>
                  <a:pt x="33" y="125"/>
                </a:moveTo>
                <a:lnTo>
                  <a:pt x="0" y="118"/>
                </a:lnTo>
                <a:lnTo>
                  <a:pt x="25" y="0"/>
                </a:lnTo>
                <a:lnTo>
                  <a:pt x="58" y="7"/>
                </a:lnTo>
                <a:lnTo>
                  <a:pt x="33" y="125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54" name="Freeform 43"/>
          <p:cNvSpPr/>
          <p:nvPr/>
        </p:nvSpPr>
        <p:spPr bwMode="auto">
          <a:xfrm>
            <a:off x="7188554" y="3015280"/>
            <a:ext cx="97606" cy="201164"/>
          </a:xfrm>
          <a:custGeom>
            <a:avLst/>
            <a:gdLst>
              <a:gd name="T0" fmla="*/ 40 w 60"/>
              <a:gd name="T1" fmla="*/ 106 h 123"/>
              <a:gd name="T2" fmla="*/ 18 w 60"/>
              <a:gd name="T3" fmla="*/ 121 h 123"/>
              <a:gd name="T4" fmla="*/ 3 w 60"/>
              <a:gd name="T5" fmla="*/ 98 h 123"/>
              <a:gd name="T6" fmla="*/ 20 w 60"/>
              <a:gd name="T7" fmla="*/ 17 h 123"/>
              <a:gd name="T8" fmla="*/ 42 w 60"/>
              <a:gd name="T9" fmla="*/ 2 h 123"/>
              <a:gd name="T10" fmla="*/ 57 w 60"/>
              <a:gd name="T11" fmla="*/ 25 h 123"/>
              <a:gd name="T12" fmla="*/ 40 w 60"/>
              <a:gd name="T13" fmla="*/ 106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" h="123">
                <a:moveTo>
                  <a:pt x="40" y="106"/>
                </a:moveTo>
                <a:cubicBezTo>
                  <a:pt x="38" y="116"/>
                  <a:pt x="28" y="123"/>
                  <a:pt x="18" y="121"/>
                </a:cubicBezTo>
                <a:cubicBezTo>
                  <a:pt x="7" y="118"/>
                  <a:pt x="0" y="108"/>
                  <a:pt x="3" y="98"/>
                </a:cubicBezTo>
                <a:cubicBezTo>
                  <a:pt x="20" y="17"/>
                  <a:pt x="20" y="17"/>
                  <a:pt x="20" y="17"/>
                </a:cubicBezTo>
                <a:cubicBezTo>
                  <a:pt x="22" y="6"/>
                  <a:pt x="32" y="0"/>
                  <a:pt x="42" y="2"/>
                </a:cubicBezTo>
                <a:cubicBezTo>
                  <a:pt x="53" y="4"/>
                  <a:pt x="60" y="14"/>
                  <a:pt x="57" y="25"/>
                </a:cubicBezTo>
                <a:lnTo>
                  <a:pt x="40" y="106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55" name="Freeform 44"/>
          <p:cNvSpPr/>
          <p:nvPr/>
        </p:nvSpPr>
        <p:spPr bwMode="auto">
          <a:xfrm>
            <a:off x="6297008" y="762014"/>
            <a:ext cx="392804" cy="359475"/>
          </a:xfrm>
          <a:custGeom>
            <a:avLst/>
            <a:gdLst>
              <a:gd name="T0" fmla="*/ 117 w 240"/>
              <a:gd name="T1" fmla="*/ 220 h 220"/>
              <a:gd name="T2" fmla="*/ 0 w 240"/>
              <a:gd name="T3" fmla="*/ 219 h 220"/>
              <a:gd name="T4" fmla="*/ 0 w 240"/>
              <a:gd name="T5" fmla="*/ 44 h 220"/>
              <a:gd name="T6" fmla="*/ 120 w 240"/>
              <a:gd name="T7" fmla="*/ 44 h 220"/>
              <a:gd name="T8" fmla="*/ 240 w 240"/>
              <a:gd name="T9" fmla="*/ 44 h 220"/>
              <a:gd name="T10" fmla="*/ 240 w 240"/>
              <a:gd name="T11" fmla="*/ 219 h 220"/>
              <a:gd name="T12" fmla="*/ 117 w 240"/>
              <a:gd name="T13" fmla="*/ 22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0" h="220">
                <a:moveTo>
                  <a:pt x="117" y="220"/>
                </a:moveTo>
                <a:cubicBezTo>
                  <a:pt x="117" y="220"/>
                  <a:pt x="76" y="179"/>
                  <a:pt x="0" y="219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78" y="0"/>
                  <a:pt x="120" y="44"/>
                </a:cubicBezTo>
                <a:cubicBezTo>
                  <a:pt x="240" y="44"/>
                  <a:pt x="240" y="44"/>
                  <a:pt x="240" y="44"/>
                </a:cubicBezTo>
                <a:cubicBezTo>
                  <a:pt x="240" y="219"/>
                  <a:pt x="240" y="219"/>
                  <a:pt x="240" y="219"/>
                </a:cubicBezTo>
                <a:lnTo>
                  <a:pt x="117" y="220"/>
                </a:lnTo>
                <a:close/>
              </a:path>
            </a:pathLst>
          </a:custGeom>
          <a:solidFill>
            <a:srgbClr val="D20000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56" name="Freeform 45"/>
          <p:cNvSpPr>
            <a:spLocks noEditPoints="1"/>
          </p:cNvSpPr>
          <p:nvPr/>
        </p:nvSpPr>
        <p:spPr bwMode="auto">
          <a:xfrm>
            <a:off x="6180357" y="2756982"/>
            <a:ext cx="478507" cy="396375"/>
          </a:xfrm>
          <a:custGeom>
            <a:avLst/>
            <a:gdLst>
              <a:gd name="T0" fmla="*/ 199 w 293"/>
              <a:gd name="T1" fmla="*/ 192 h 242"/>
              <a:gd name="T2" fmla="*/ 219 w 293"/>
              <a:gd name="T3" fmla="*/ 205 h 242"/>
              <a:gd name="T4" fmla="*/ 219 w 293"/>
              <a:gd name="T5" fmla="*/ 214 h 242"/>
              <a:gd name="T6" fmla="*/ 199 w 293"/>
              <a:gd name="T7" fmla="*/ 214 h 242"/>
              <a:gd name="T8" fmla="*/ 219 w 293"/>
              <a:gd name="T9" fmla="*/ 242 h 242"/>
              <a:gd name="T10" fmla="*/ 242 w 293"/>
              <a:gd name="T11" fmla="*/ 216 h 242"/>
              <a:gd name="T12" fmla="*/ 199 w 293"/>
              <a:gd name="T13" fmla="*/ 170 h 242"/>
              <a:gd name="T14" fmla="*/ 293 w 293"/>
              <a:gd name="T15" fmla="*/ 147 h 242"/>
              <a:gd name="T16" fmla="*/ 269 w 293"/>
              <a:gd name="T17" fmla="*/ 0 h 242"/>
              <a:gd name="T18" fmla="*/ 199 w 293"/>
              <a:gd name="T19" fmla="*/ 16 h 242"/>
              <a:gd name="T20" fmla="*/ 275 w 293"/>
              <a:gd name="T21" fmla="*/ 35 h 242"/>
              <a:gd name="T22" fmla="*/ 256 w 293"/>
              <a:gd name="T23" fmla="*/ 154 h 242"/>
              <a:gd name="T24" fmla="*/ 199 w 293"/>
              <a:gd name="T25" fmla="*/ 170 h 242"/>
              <a:gd name="T26" fmla="*/ 175 w 293"/>
              <a:gd name="T27" fmla="*/ 192 h 242"/>
              <a:gd name="T28" fmla="*/ 199 w 293"/>
              <a:gd name="T29" fmla="*/ 170 h 242"/>
              <a:gd name="T30" fmla="*/ 146 w 293"/>
              <a:gd name="T31" fmla="*/ 154 h 242"/>
              <a:gd name="T32" fmla="*/ 199 w 293"/>
              <a:gd name="T33" fmla="*/ 242 h 242"/>
              <a:gd name="T34" fmla="*/ 179 w 293"/>
              <a:gd name="T35" fmla="*/ 214 h 242"/>
              <a:gd name="T36" fmla="*/ 179 w 293"/>
              <a:gd name="T37" fmla="*/ 205 h 242"/>
              <a:gd name="T38" fmla="*/ 199 w 293"/>
              <a:gd name="T39" fmla="*/ 192 h 242"/>
              <a:gd name="T40" fmla="*/ 146 w 293"/>
              <a:gd name="T41" fmla="*/ 0 h 242"/>
              <a:gd name="T42" fmla="*/ 199 w 293"/>
              <a:gd name="T43" fmla="*/ 16 h 242"/>
              <a:gd name="T44" fmla="*/ 146 w 293"/>
              <a:gd name="T45" fmla="*/ 0 h 242"/>
              <a:gd name="T46" fmla="*/ 0 w 293"/>
              <a:gd name="T47" fmla="*/ 24 h 242"/>
              <a:gd name="T48" fmla="*/ 23 w 293"/>
              <a:gd name="T49" fmla="*/ 170 h 242"/>
              <a:gd name="T50" fmla="*/ 117 w 293"/>
              <a:gd name="T51" fmla="*/ 192 h 242"/>
              <a:gd name="T52" fmla="*/ 52 w 293"/>
              <a:gd name="T53" fmla="*/ 216 h 242"/>
              <a:gd name="T54" fmla="*/ 75 w 293"/>
              <a:gd name="T55" fmla="*/ 242 h 242"/>
              <a:gd name="T56" fmla="*/ 146 w 293"/>
              <a:gd name="T57" fmla="*/ 154 h 242"/>
              <a:gd name="T58" fmla="*/ 37 w 293"/>
              <a:gd name="T59" fmla="*/ 154 h 242"/>
              <a:gd name="T60" fmla="*/ 17 w 293"/>
              <a:gd name="T61" fmla="*/ 35 h 242"/>
              <a:gd name="T62" fmla="*/ 146 w 293"/>
              <a:gd name="T63" fmla="*/ 16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93" h="242">
                <a:moveTo>
                  <a:pt x="219" y="192"/>
                </a:moveTo>
                <a:cubicBezTo>
                  <a:pt x="199" y="192"/>
                  <a:pt x="199" y="192"/>
                  <a:pt x="199" y="192"/>
                </a:cubicBezTo>
                <a:cubicBezTo>
                  <a:pt x="199" y="205"/>
                  <a:pt x="199" y="205"/>
                  <a:pt x="199" y="205"/>
                </a:cubicBezTo>
                <a:cubicBezTo>
                  <a:pt x="219" y="205"/>
                  <a:pt x="219" y="205"/>
                  <a:pt x="219" y="205"/>
                </a:cubicBezTo>
                <a:cubicBezTo>
                  <a:pt x="221" y="205"/>
                  <a:pt x="223" y="207"/>
                  <a:pt x="223" y="209"/>
                </a:cubicBezTo>
                <a:cubicBezTo>
                  <a:pt x="223" y="212"/>
                  <a:pt x="221" y="214"/>
                  <a:pt x="219" y="214"/>
                </a:cubicBezTo>
                <a:cubicBezTo>
                  <a:pt x="219" y="214"/>
                  <a:pt x="219" y="214"/>
                  <a:pt x="219" y="214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99" y="242"/>
                  <a:pt x="199" y="242"/>
                  <a:pt x="199" y="242"/>
                </a:cubicBezTo>
                <a:cubicBezTo>
                  <a:pt x="219" y="242"/>
                  <a:pt x="219" y="242"/>
                  <a:pt x="219" y="242"/>
                </a:cubicBezTo>
                <a:cubicBezTo>
                  <a:pt x="232" y="242"/>
                  <a:pt x="242" y="232"/>
                  <a:pt x="242" y="219"/>
                </a:cubicBezTo>
                <a:cubicBezTo>
                  <a:pt x="242" y="216"/>
                  <a:pt x="242" y="216"/>
                  <a:pt x="242" y="216"/>
                </a:cubicBezTo>
                <a:cubicBezTo>
                  <a:pt x="242" y="203"/>
                  <a:pt x="232" y="192"/>
                  <a:pt x="219" y="192"/>
                </a:cubicBezTo>
                <a:close/>
                <a:moveTo>
                  <a:pt x="199" y="170"/>
                </a:moveTo>
                <a:cubicBezTo>
                  <a:pt x="269" y="170"/>
                  <a:pt x="269" y="170"/>
                  <a:pt x="269" y="170"/>
                </a:cubicBezTo>
                <a:cubicBezTo>
                  <a:pt x="282" y="170"/>
                  <a:pt x="293" y="160"/>
                  <a:pt x="293" y="147"/>
                </a:cubicBezTo>
                <a:cubicBezTo>
                  <a:pt x="293" y="24"/>
                  <a:pt x="293" y="24"/>
                  <a:pt x="293" y="24"/>
                </a:cubicBezTo>
                <a:cubicBezTo>
                  <a:pt x="293" y="11"/>
                  <a:pt x="282" y="0"/>
                  <a:pt x="269" y="0"/>
                </a:cubicBezTo>
                <a:cubicBezTo>
                  <a:pt x="199" y="0"/>
                  <a:pt x="199" y="0"/>
                  <a:pt x="199" y="0"/>
                </a:cubicBezTo>
                <a:cubicBezTo>
                  <a:pt x="199" y="16"/>
                  <a:pt x="199" y="16"/>
                  <a:pt x="199" y="16"/>
                </a:cubicBezTo>
                <a:cubicBezTo>
                  <a:pt x="256" y="16"/>
                  <a:pt x="256" y="16"/>
                  <a:pt x="256" y="16"/>
                </a:cubicBezTo>
                <a:cubicBezTo>
                  <a:pt x="267" y="16"/>
                  <a:pt x="275" y="24"/>
                  <a:pt x="275" y="35"/>
                </a:cubicBezTo>
                <a:cubicBezTo>
                  <a:pt x="275" y="135"/>
                  <a:pt x="275" y="135"/>
                  <a:pt x="275" y="135"/>
                </a:cubicBezTo>
                <a:cubicBezTo>
                  <a:pt x="275" y="146"/>
                  <a:pt x="267" y="154"/>
                  <a:pt x="256" y="154"/>
                </a:cubicBezTo>
                <a:cubicBezTo>
                  <a:pt x="199" y="154"/>
                  <a:pt x="199" y="154"/>
                  <a:pt x="199" y="154"/>
                </a:cubicBezTo>
                <a:lnTo>
                  <a:pt x="199" y="170"/>
                </a:lnTo>
                <a:close/>
                <a:moveTo>
                  <a:pt x="199" y="192"/>
                </a:moveTo>
                <a:cubicBezTo>
                  <a:pt x="175" y="192"/>
                  <a:pt x="175" y="192"/>
                  <a:pt x="175" y="192"/>
                </a:cubicBezTo>
                <a:cubicBezTo>
                  <a:pt x="175" y="170"/>
                  <a:pt x="175" y="170"/>
                  <a:pt x="175" y="170"/>
                </a:cubicBezTo>
                <a:cubicBezTo>
                  <a:pt x="199" y="170"/>
                  <a:pt x="199" y="170"/>
                  <a:pt x="199" y="170"/>
                </a:cubicBezTo>
                <a:cubicBezTo>
                  <a:pt x="199" y="154"/>
                  <a:pt x="199" y="154"/>
                  <a:pt x="199" y="154"/>
                </a:cubicBezTo>
                <a:cubicBezTo>
                  <a:pt x="146" y="154"/>
                  <a:pt x="146" y="154"/>
                  <a:pt x="146" y="154"/>
                </a:cubicBezTo>
                <a:cubicBezTo>
                  <a:pt x="146" y="242"/>
                  <a:pt x="146" y="242"/>
                  <a:pt x="146" y="242"/>
                </a:cubicBezTo>
                <a:cubicBezTo>
                  <a:pt x="199" y="242"/>
                  <a:pt x="199" y="242"/>
                  <a:pt x="199" y="242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79" y="214"/>
                  <a:pt x="179" y="214"/>
                  <a:pt x="179" y="214"/>
                </a:cubicBezTo>
                <a:cubicBezTo>
                  <a:pt x="177" y="214"/>
                  <a:pt x="175" y="212"/>
                  <a:pt x="175" y="209"/>
                </a:cubicBezTo>
                <a:cubicBezTo>
                  <a:pt x="175" y="207"/>
                  <a:pt x="177" y="205"/>
                  <a:pt x="179" y="205"/>
                </a:cubicBezTo>
                <a:cubicBezTo>
                  <a:pt x="199" y="205"/>
                  <a:pt x="199" y="205"/>
                  <a:pt x="199" y="205"/>
                </a:cubicBezTo>
                <a:cubicBezTo>
                  <a:pt x="199" y="192"/>
                  <a:pt x="199" y="192"/>
                  <a:pt x="199" y="192"/>
                </a:cubicBezTo>
                <a:close/>
                <a:moveTo>
                  <a:pt x="199" y="0"/>
                </a:moveTo>
                <a:cubicBezTo>
                  <a:pt x="146" y="0"/>
                  <a:pt x="146" y="0"/>
                  <a:pt x="146" y="0"/>
                </a:cubicBezTo>
                <a:cubicBezTo>
                  <a:pt x="146" y="16"/>
                  <a:pt x="146" y="16"/>
                  <a:pt x="146" y="16"/>
                </a:cubicBezTo>
                <a:cubicBezTo>
                  <a:pt x="199" y="16"/>
                  <a:pt x="199" y="16"/>
                  <a:pt x="199" y="16"/>
                </a:cubicBezTo>
                <a:lnTo>
                  <a:pt x="199" y="0"/>
                </a:lnTo>
                <a:close/>
                <a:moveTo>
                  <a:pt x="146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60"/>
                  <a:pt x="10" y="170"/>
                  <a:pt x="23" y="170"/>
                </a:cubicBezTo>
                <a:cubicBezTo>
                  <a:pt x="117" y="170"/>
                  <a:pt x="117" y="170"/>
                  <a:pt x="117" y="170"/>
                </a:cubicBezTo>
                <a:cubicBezTo>
                  <a:pt x="117" y="192"/>
                  <a:pt x="117" y="192"/>
                  <a:pt x="117" y="192"/>
                </a:cubicBezTo>
                <a:cubicBezTo>
                  <a:pt x="75" y="192"/>
                  <a:pt x="75" y="192"/>
                  <a:pt x="75" y="192"/>
                </a:cubicBezTo>
                <a:cubicBezTo>
                  <a:pt x="62" y="192"/>
                  <a:pt x="52" y="203"/>
                  <a:pt x="52" y="216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32"/>
                  <a:pt x="62" y="242"/>
                  <a:pt x="75" y="242"/>
                </a:cubicBezTo>
                <a:cubicBezTo>
                  <a:pt x="146" y="242"/>
                  <a:pt x="146" y="242"/>
                  <a:pt x="146" y="242"/>
                </a:cubicBezTo>
                <a:cubicBezTo>
                  <a:pt x="146" y="154"/>
                  <a:pt x="146" y="154"/>
                  <a:pt x="146" y="154"/>
                </a:cubicBezTo>
                <a:cubicBezTo>
                  <a:pt x="37" y="154"/>
                  <a:pt x="37" y="154"/>
                  <a:pt x="37" y="154"/>
                </a:cubicBezTo>
                <a:cubicBezTo>
                  <a:pt x="37" y="154"/>
                  <a:pt x="37" y="154"/>
                  <a:pt x="37" y="154"/>
                </a:cubicBezTo>
                <a:cubicBezTo>
                  <a:pt x="26" y="154"/>
                  <a:pt x="17" y="146"/>
                  <a:pt x="17" y="1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24"/>
                  <a:pt x="26" y="16"/>
                  <a:pt x="37" y="16"/>
                </a:cubicBezTo>
                <a:cubicBezTo>
                  <a:pt x="146" y="16"/>
                  <a:pt x="146" y="16"/>
                  <a:pt x="146" y="16"/>
                </a:cubicBezTo>
                <a:lnTo>
                  <a:pt x="146" y="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57" name="Freeform 46"/>
          <p:cNvSpPr>
            <a:spLocks noEditPoints="1"/>
          </p:cNvSpPr>
          <p:nvPr/>
        </p:nvSpPr>
        <p:spPr bwMode="auto">
          <a:xfrm>
            <a:off x="7026671" y="1967803"/>
            <a:ext cx="614203" cy="716570"/>
          </a:xfrm>
          <a:custGeom>
            <a:avLst/>
            <a:gdLst>
              <a:gd name="T0" fmla="*/ 376 w 376"/>
              <a:gd name="T1" fmla="*/ 43 h 438"/>
              <a:gd name="T2" fmla="*/ 324 w 376"/>
              <a:gd name="T3" fmla="*/ 32 h 438"/>
              <a:gd name="T4" fmla="*/ 334 w 376"/>
              <a:gd name="T5" fmla="*/ 54 h 438"/>
              <a:gd name="T6" fmla="*/ 324 w 376"/>
              <a:gd name="T7" fmla="*/ 59 h 438"/>
              <a:gd name="T8" fmla="*/ 272 w 376"/>
              <a:gd name="T9" fmla="*/ 63 h 438"/>
              <a:gd name="T10" fmla="*/ 304 w 376"/>
              <a:gd name="T11" fmla="*/ 98 h 438"/>
              <a:gd name="T12" fmla="*/ 256 w 376"/>
              <a:gd name="T13" fmla="*/ 81 h 438"/>
              <a:gd name="T14" fmla="*/ 271 w 376"/>
              <a:gd name="T15" fmla="*/ 103 h 438"/>
              <a:gd name="T16" fmla="*/ 241 w 376"/>
              <a:gd name="T17" fmla="*/ 100 h 438"/>
              <a:gd name="T18" fmla="*/ 256 w 376"/>
              <a:gd name="T19" fmla="*/ 122 h 438"/>
              <a:gd name="T20" fmla="*/ 226 w 376"/>
              <a:gd name="T21" fmla="*/ 119 h 438"/>
              <a:gd name="T22" fmla="*/ 240 w 376"/>
              <a:gd name="T23" fmla="*/ 140 h 438"/>
              <a:gd name="T24" fmla="*/ 210 w 376"/>
              <a:gd name="T25" fmla="*/ 138 h 438"/>
              <a:gd name="T26" fmla="*/ 242 w 376"/>
              <a:gd name="T27" fmla="*/ 173 h 438"/>
              <a:gd name="T28" fmla="*/ 195 w 376"/>
              <a:gd name="T29" fmla="*/ 156 h 438"/>
              <a:gd name="T30" fmla="*/ 210 w 376"/>
              <a:gd name="T31" fmla="*/ 178 h 438"/>
              <a:gd name="T32" fmla="*/ 180 w 376"/>
              <a:gd name="T33" fmla="*/ 175 h 438"/>
              <a:gd name="T34" fmla="*/ 194 w 376"/>
              <a:gd name="T35" fmla="*/ 197 h 438"/>
              <a:gd name="T36" fmla="*/ 164 w 376"/>
              <a:gd name="T37" fmla="*/ 194 h 438"/>
              <a:gd name="T38" fmla="*/ 179 w 376"/>
              <a:gd name="T39" fmla="*/ 215 h 438"/>
              <a:gd name="T40" fmla="*/ 149 w 376"/>
              <a:gd name="T41" fmla="*/ 213 h 438"/>
              <a:gd name="T42" fmla="*/ 181 w 376"/>
              <a:gd name="T43" fmla="*/ 248 h 438"/>
              <a:gd name="T44" fmla="*/ 134 w 376"/>
              <a:gd name="T45" fmla="*/ 232 h 438"/>
              <a:gd name="T46" fmla="*/ 148 w 376"/>
              <a:gd name="T47" fmla="*/ 253 h 438"/>
              <a:gd name="T48" fmla="*/ 118 w 376"/>
              <a:gd name="T49" fmla="*/ 250 h 438"/>
              <a:gd name="T50" fmla="*/ 133 w 376"/>
              <a:gd name="T51" fmla="*/ 272 h 438"/>
              <a:gd name="T52" fmla="*/ 103 w 376"/>
              <a:gd name="T53" fmla="*/ 269 h 438"/>
              <a:gd name="T54" fmla="*/ 117 w 376"/>
              <a:gd name="T55" fmla="*/ 290 h 438"/>
              <a:gd name="T56" fmla="*/ 88 w 376"/>
              <a:gd name="T57" fmla="*/ 288 h 438"/>
              <a:gd name="T58" fmla="*/ 119 w 376"/>
              <a:gd name="T59" fmla="*/ 323 h 438"/>
              <a:gd name="T60" fmla="*/ 72 w 376"/>
              <a:gd name="T61" fmla="*/ 307 h 438"/>
              <a:gd name="T62" fmla="*/ 87 w 376"/>
              <a:gd name="T63" fmla="*/ 328 h 438"/>
              <a:gd name="T64" fmla="*/ 57 w 376"/>
              <a:gd name="T65" fmla="*/ 325 h 438"/>
              <a:gd name="T66" fmla="*/ 71 w 376"/>
              <a:gd name="T67" fmla="*/ 347 h 438"/>
              <a:gd name="T68" fmla="*/ 42 w 376"/>
              <a:gd name="T69" fmla="*/ 344 h 438"/>
              <a:gd name="T70" fmla="*/ 56 w 376"/>
              <a:gd name="T71" fmla="*/ 366 h 438"/>
              <a:gd name="T72" fmla="*/ 26 w 376"/>
              <a:gd name="T73" fmla="*/ 363 h 438"/>
              <a:gd name="T74" fmla="*/ 58 w 376"/>
              <a:gd name="T75" fmla="*/ 398 h 438"/>
              <a:gd name="T76" fmla="*/ 0 w 376"/>
              <a:gd name="T77" fmla="*/ 395 h 438"/>
              <a:gd name="T78" fmla="*/ 324 w 376"/>
              <a:gd name="T79" fmla="*/ 106 h 438"/>
              <a:gd name="T80" fmla="*/ 316 w 376"/>
              <a:gd name="T81" fmla="*/ 56 h 438"/>
              <a:gd name="T82" fmla="*/ 324 w 376"/>
              <a:gd name="T83" fmla="*/ 32 h 438"/>
              <a:gd name="T84" fmla="*/ 323 w 376"/>
              <a:gd name="T85" fmla="*/ 0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76" h="438">
                <a:moveTo>
                  <a:pt x="324" y="106"/>
                </a:moveTo>
                <a:cubicBezTo>
                  <a:pt x="376" y="43"/>
                  <a:pt x="376" y="43"/>
                  <a:pt x="376" y="43"/>
                </a:cubicBezTo>
                <a:cubicBezTo>
                  <a:pt x="324" y="1"/>
                  <a:pt x="324" y="1"/>
                  <a:pt x="324" y="1"/>
                </a:cubicBezTo>
                <a:cubicBezTo>
                  <a:pt x="324" y="32"/>
                  <a:pt x="324" y="32"/>
                  <a:pt x="324" y="32"/>
                </a:cubicBezTo>
                <a:cubicBezTo>
                  <a:pt x="327" y="32"/>
                  <a:pt x="330" y="33"/>
                  <a:pt x="332" y="35"/>
                </a:cubicBezTo>
                <a:cubicBezTo>
                  <a:pt x="338" y="40"/>
                  <a:pt x="339" y="49"/>
                  <a:pt x="334" y="54"/>
                </a:cubicBezTo>
                <a:cubicBezTo>
                  <a:pt x="334" y="54"/>
                  <a:pt x="334" y="54"/>
                  <a:pt x="334" y="54"/>
                </a:cubicBezTo>
                <a:cubicBezTo>
                  <a:pt x="332" y="57"/>
                  <a:pt x="328" y="59"/>
                  <a:pt x="324" y="59"/>
                </a:cubicBezTo>
                <a:lnTo>
                  <a:pt x="324" y="106"/>
                </a:lnTo>
                <a:close/>
                <a:moveTo>
                  <a:pt x="272" y="63"/>
                </a:moveTo>
                <a:cubicBezTo>
                  <a:pt x="308" y="92"/>
                  <a:pt x="308" y="92"/>
                  <a:pt x="308" y="92"/>
                </a:cubicBezTo>
                <a:cubicBezTo>
                  <a:pt x="304" y="98"/>
                  <a:pt x="304" y="98"/>
                  <a:pt x="304" y="98"/>
                </a:cubicBezTo>
                <a:cubicBezTo>
                  <a:pt x="267" y="68"/>
                  <a:pt x="267" y="68"/>
                  <a:pt x="267" y="68"/>
                </a:cubicBezTo>
                <a:cubicBezTo>
                  <a:pt x="256" y="81"/>
                  <a:pt x="256" y="81"/>
                  <a:pt x="256" y="81"/>
                </a:cubicBezTo>
                <a:cubicBezTo>
                  <a:pt x="276" y="97"/>
                  <a:pt x="276" y="97"/>
                  <a:pt x="276" y="97"/>
                </a:cubicBezTo>
                <a:cubicBezTo>
                  <a:pt x="271" y="103"/>
                  <a:pt x="271" y="103"/>
                  <a:pt x="271" y="103"/>
                </a:cubicBezTo>
                <a:cubicBezTo>
                  <a:pt x="252" y="87"/>
                  <a:pt x="252" y="87"/>
                  <a:pt x="252" y="87"/>
                </a:cubicBezTo>
                <a:cubicBezTo>
                  <a:pt x="241" y="100"/>
                  <a:pt x="241" y="100"/>
                  <a:pt x="241" y="100"/>
                </a:cubicBezTo>
                <a:cubicBezTo>
                  <a:pt x="260" y="116"/>
                  <a:pt x="260" y="116"/>
                  <a:pt x="260" y="116"/>
                </a:cubicBezTo>
                <a:cubicBezTo>
                  <a:pt x="256" y="122"/>
                  <a:pt x="256" y="122"/>
                  <a:pt x="256" y="122"/>
                </a:cubicBezTo>
                <a:cubicBezTo>
                  <a:pt x="236" y="106"/>
                  <a:pt x="236" y="106"/>
                  <a:pt x="236" y="106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45" y="135"/>
                  <a:pt x="245" y="135"/>
                  <a:pt x="245" y="135"/>
                </a:cubicBezTo>
                <a:cubicBezTo>
                  <a:pt x="240" y="140"/>
                  <a:pt x="240" y="140"/>
                  <a:pt x="240" y="140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10" y="138"/>
                  <a:pt x="210" y="138"/>
                  <a:pt x="210" y="138"/>
                </a:cubicBezTo>
                <a:cubicBezTo>
                  <a:pt x="247" y="167"/>
                  <a:pt x="247" y="167"/>
                  <a:pt x="247" y="167"/>
                </a:cubicBezTo>
                <a:cubicBezTo>
                  <a:pt x="242" y="173"/>
                  <a:pt x="242" y="173"/>
                  <a:pt x="242" y="173"/>
                </a:cubicBezTo>
                <a:cubicBezTo>
                  <a:pt x="206" y="143"/>
                  <a:pt x="206" y="143"/>
                  <a:pt x="206" y="143"/>
                </a:cubicBezTo>
                <a:cubicBezTo>
                  <a:pt x="195" y="156"/>
                  <a:pt x="195" y="156"/>
                  <a:pt x="195" y="156"/>
                </a:cubicBezTo>
                <a:cubicBezTo>
                  <a:pt x="214" y="172"/>
                  <a:pt x="214" y="172"/>
                  <a:pt x="214" y="172"/>
                </a:cubicBezTo>
                <a:cubicBezTo>
                  <a:pt x="210" y="178"/>
                  <a:pt x="210" y="178"/>
                  <a:pt x="210" y="178"/>
                </a:cubicBezTo>
                <a:cubicBezTo>
                  <a:pt x="190" y="162"/>
                  <a:pt x="190" y="162"/>
                  <a:pt x="190" y="162"/>
                </a:cubicBezTo>
                <a:cubicBezTo>
                  <a:pt x="180" y="175"/>
                  <a:pt x="180" y="175"/>
                  <a:pt x="180" y="175"/>
                </a:cubicBezTo>
                <a:cubicBezTo>
                  <a:pt x="199" y="191"/>
                  <a:pt x="199" y="191"/>
                  <a:pt x="199" y="191"/>
                </a:cubicBezTo>
                <a:cubicBezTo>
                  <a:pt x="194" y="197"/>
                  <a:pt x="194" y="197"/>
                  <a:pt x="194" y="197"/>
                </a:cubicBezTo>
                <a:cubicBezTo>
                  <a:pt x="175" y="181"/>
                  <a:pt x="175" y="181"/>
                  <a:pt x="175" y="181"/>
                </a:cubicBezTo>
                <a:cubicBezTo>
                  <a:pt x="164" y="194"/>
                  <a:pt x="164" y="194"/>
                  <a:pt x="164" y="194"/>
                </a:cubicBezTo>
                <a:cubicBezTo>
                  <a:pt x="184" y="210"/>
                  <a:pt x="184" y="210"/>
                  <a:pt x="184" y="210"/>
                </a:cubicBezTo>
                <a:cubicBezTo>
                  <a:pt x="179" y="215"/>
                  <a:pt x="179" y="215"/>
                  <a:pt x="179" y="215"/>
                </a:cubicBezTo>
                <a:cubicBezTo>
                  <a:pt x="160" y="200"/>
                  <a:pt x="160" y="200"/>
                  <a:pt x="160" y="200"/>
                </a:cubicBezTo>
                <a:cubicBezTo>
                  <a:pt x="149" y="213"/>
                  <a:pt x="149" y="213"/>
                  <a:pt x="149" y="213"/>
                </a:cubicBezTo>
                <a:cubicBezTo>
                  <a:pt x="185" y="243"/>
                  <a:pt x="185" y="243"/>
                  <a:pt x="185" y="243"/>
                </a:cubicBezTo>
                <a:cubicBezTo>
                  <a:pt x="181" y="248"/>
                  <a:pt x="181" y="248"/>
                  <a:pt x="181" y="248"/>
                </a:cubicBezTo>
                <a:cubicBezTo>
                  <a:pt x="144" y="218"/>
                  <a:pt x="144" y="218"/>
                  <a:pt x="144" y="218"/>
                </a:cubicBezTo>
                <a:cubicBezTo>
                  <a:pt x="134" y="232"/>
                  <a:pt x="134" y="232"/>
                  <a:pt x="134" y="232"/>
                </a:cubicBezTo>
                <a:cubicBezTo>
                  <a:pt x="153" y="247"/>
                  <a:pt x="153" y="247"/>
                  <a:pt x="153" y="247"/>
                </a:cubicBezTo>
                <a:cubicBezTo>
                  <a:pt x="148" y="253"/>
                  <a:pt x="148" y="253"/>
                  <a:pt x="148" y="253"/>
                </a:cubicBezTo>
                <a:cubicBezTo>
                  <a:pt x="129" y="237"/>
                  <a:pt x="129" y="237"/>
                  <a:pt x="129" y="237"/>
                </a:cubicBezTo>
                <a:cubicBezTo>
                  <a:pt x="118" y="250"/>
                  <a:pt x="118" y="250"/>
                  <a:pt x="118" y="250"/>
                </a:cubicBezTo>
                <a:cubicBezTo>
                  <a:pt x="137" y="266"/>
                  <a:pt x="137" y="266"/>
                  <a:pt x="137" y="266"/>
                </a:cubicBezTo>
                <a:cubicBezTo>
                  <a:pt x="133" y="272"/>
                  <a:pt x="133" y="272"/>
                  <a:pt x="133" y="272"/>
                </a:cubicBezTo>
                <a:cubicBezTo>
                  <a:pt x="114" y="256"/>
                  <a:pt x="114" y="256"/>
                  <a:pt x="114" y="256"/>
                </a:cubicBezTo>
                <a:cubicBezTo>
                  <a:pt x="103" y="269"/>
                  <a:pt x="103" y="269"/>
                  <a:pt x="103" y="269"/>
                </a:cubicBezTo>
                <a:cubicBezTo>
                  <a:pt x="122" y="285"/>
                  <a:pt x="122" y="285"/>
                  <a:pt x="122" y="285"/>
                </a:cubicBezTo>
                <a:cubicBezTo>
                  <a:pt x="117" y="290"/>
                  <a:pt x="117" y="290"/>
                  <a:pt x="117" y="290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88" y="288"/>
                  <a:pt x="88" y="288"/>
                  <a:pt x="88" y="288"/>
                </a:cubicBezTo>
                <a:cubicBezTo>
                  <a:pt x="124" y="318"/>
                  <a:pt x="124" y="318"/>
                  <a:pt x="124" y="318"/>
                </a:cubicBezTo>
                <a:cubicBezTo>
                  <a:pt x="119" y="323"/>
                  <a:pt x="119" y="323"/>
                  <a:pt x="119" y="323"/>
                </a:cubicBezTo>
                <a:cubicBezTo>
                  <a:pt x="83" y="294"/>
                  <a:pt x="83" y="294"/>
                  <a:pt x="83" y="294"/>
                </a:cubicBezTo>
                <a:cubicBezTo>
                  <a:pt x="72" y="307"/>
                  <a:pt x="72" y="307"/>
                  <a:pt x="72" y="307"/>
                </a:cubicBezTo>
                <a:cubicBezTo>
                  <a:pt x="91" y="322"/>
                  <a:pt x="91" y="322"/>
                  <a:pt x="91" y="322"/>
                </a:cubicBezTo>
                <a:cubicBezTo>
                  <a:pt x="87" y="328"/>
                  <a:pt x="87" y="328"/>
                  <a:pt x="87" y="328"/>
                </a:cubicBezTo>
                <a:cubicBezTo>
                  <a:pt x="68" y="312"/>
                  <a:pt x="68" y="312"/>
                  <a:pt x="68" y="312"/>
                </a:cubicBezTo>
                <a:cubicBezTo>
                  <a:pt x="57" y="325"/>
                  <a:pt x="57" y="325"/>
                  <a:pt x="57" y="325"/>
                </a:cubicBezTo>
                <a:cubicBezTo>
                  <a:pt x="76" y="341"/>
                  <a:pt x="76" y="341"/>
                  <a:pt x="76" y="341"/>
                </a:cubicBezTo>
                <a:cubicBezTo>
                  <a:pt x="71" y="347"/>
                  <a:pt x="71" y="347"/>
                  <a:pt x="71" y="347"/>
                </a:cubicBezTo>
                <a:cubicBezTo>
                  <a:pt x="52" y="331"/>
                  <a:pt x="52" y="331"/>
                  <a:pt x="52" y="331"/>
                </a:cubicBezTo>
                <a:cubicBezTo>
                  <a:pt x="42" y="344"/>
                  <a:pt x="42" y="344"/>
                  <a:pt x="42" y="344"/>
                </a:cubicBezTo>
                <a:cubicBezTo>
                  <a:pt x="61" y="360"/>
                  <a:pt x="61" y="360"/>
                  <a:pt x="61" y="360"/>
                </a:cubicBezTo>
                <a:cubicBezTo>
                  <a:pt x="56" y="366"/>
                  <a:pt x="56" y="366"/>
                  <a:pt x="56" y="366"/>
                </a:cubicBezTo>
                <a:cubicBezTo>
                  <a:pt x="37" y="350"/>
                  <a:pt x="37" y="350"/>
                  <a:pt x="37" y="350"/>
                </a:cubicBezTo>
                <a:cubicBezTo>
                  <a:pt x="26" y="363"/>
                  <a:pt x="26" y="363"/>
                  <a:pt x="26" y="363"/>
                </a:cubicBezTo>
                <a:cubicBezTo>
                  <a:pt x="63" y="393"/>
                  <a:pt x="63" y="393"/>
                  <a:pt x="63" y="393"/>
                </a:cubicBezTo>
                <a:cubicBezTo>
                  <a:pt x="58" y="398"/>
                  <a:pt x="58" y="398"/>
                  <a:pt x="58" y="398"/>
                </a:cubicBezTo>
                <a:cubicBezTo>
                  <a:pt x="22" y="369"/>
                  <a:pt x="22" y="369"/>
                  <a:pt x="22" y="369"/>
                </a:cubicBezTo>
                <a:cubicBezTo>
                  <a:pt x="0" y="395"/>
                  <a:pt x="0" y="395"/>
                  <a:pt x="0" y="395"/>
                </a:cubicBezTo>
                <a:cubicBezTo>
                  <a:pt x="53" y="438"/>
                  <a:pt x="53" y="438"/>
                  <a:pt x="53" y="438"/>
                </a:cubicBezTo>
                <a:cubicBezTo>
                  <a:pt x="324" y="106"/>
                  <a:pt x="324" y="106"/>
                  <a:pt x="324" y="106"/>
                </a:cubicBezTo>
                <a:cubicBezTo>
                  <a:pt x="324" y="59"/>
                  <a:pt x="324" y="59"/>
                  <a:pt x="324" y="59"/>
                </a:cubicBezTo>
                <a:cubicBezTo>
                  <a:pt x="321" y="59"/>
                  <a:pt x="318" y="58"/>
                  <a:pt x="316" y="56"/>
                </a:cubicBezTo>
                <a:cubicBezTo>
                  <a:pt x="310" y="51"/>
                  <a:pt x="309" y="43"/>
                  <a:pt x="314" y="37"/>
                </a:cubicBezTo>
                <a:cubicBezTo>
                  <a:pt x="316" y="34"/>
                  <a:pt x="320" y="32"/>
                  <a:pt x="324" y="32"/>
                </a:cubicBezTo>
                <a:cubicBezTo>
                  <a:pt x="324" y="1"/>
                  <a:pt x="324" y="1"/>
                  <a:pt x="324" y="1"/>
                </a:cubicBezTo>
                <a:cubicBezTo>
                  <a:pt x="323" y="0"/>
                  <a:pt x="323" y="0"/>
                  <a:pt x="323" y="0"/>
                </a:cubicBezTo>
                <a:lnTo>
                  <a:pt x="272" y="63"/>
                </a:lnTo>
                <a:close/>
              </a:path>
            </a:pathLst>
          </a:custGeom>
          <a:solidFill>
            <a:srgbClr val="D20000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58" name="Freeform 47"/>
          <p:cNvSpPr>
            <a:spLocks noEditPoints="1"/>
          </p:cNvSpPr>
          <p:nvPr/>
        </p:nvSpPr>
        <p:spPr bwMode="auto">
          <a:xfrm>
            <a:off x="7492084" y="2177299"/>
            <a:ext cx="265441" cy="521358"/>
          </a:xfrm>
          <a:custGeom>
            <a:avLst/>
            <a:gdLst>
              <a:gd name="T0" fmla="*/ 121 w 162"/>
              <a:gd name="T1" fmla="*/ 144 h 319"/>
              <a:gd name="T2" fmla="*/ 128 w 162"/>
              <a:gd name="T3" fmla="*/ 138 h 319"/>
              <a:gd name="T4" fmla="*/ 150 w 162"/>
              <a:gd name="T5" fmla="*/ 80 h 319"/>
              <a:gd name="T6" fmla="*/ 147 w 162"/>
              <a:gd name="T7" fmla="*/ 69 h 319"/>
              <a:gd name="T8" fmla="*/ 156 w 162"/>
              <a:gd name="T9" fmla="*/ 46 h 319"/>
              <a:gd name="T10" fmla="*/ 137 w 162"/>
              <a:gd name="T11" fmla="*/ 3 h 319"/>
              <a:gd name="T12" fmla="*/ 121 w 162"/>
              <a:gd name="T13" fmla="*/ 1 h 319"/>
              <a:gd name="T14" fmla="*/ 121 w 162"/>
              <a:gd name="T15" fmla="*/ 58 h 319"/>
              <a:gd name="T16" fmla="*/ 126 w 162"/>
              <a:gd name="T17" fmla="*/ 61 h 319"/>
              <a:gd name="T18" fmla="*/ 121 w 162"/>
              <a:gd name="T19" fmla="*/ 59 h 319"/>
              <a:gd name="T20" fmla="*/ 121 w 162"/>
              <a:gd name="T21" fmla="*/ 85 h 319"/>
              <a:gd name="T22" fmla="*/ 125 w 162"/>
              <a:gd name="T23" fmla="*/ 75 h 319"/>
              <a:gd name="T24" fmla="*/ 123 w 162"/>
              <a:gd name="T25" fmla="*/ 66 h 319"/>
              <a:gd name="T26" fmla="*/ 139 w 162"/>
              <a:gd name="T27" fmla="*/ 72 h 319"/>
              <a:gd name="T28" fmla="*/ 144 w 162"/>
              <a:gd name="T29" fmla="*/ 83 h 319"/>
              <a:gd name="T30" fmla="*/ 125 w 162"/>
              <a:gd name="T31" fmla="*/ 132 h 319"/>
              <a:gd name="T32" fmla="*/ 121 w 162"/>
              <a:gd name="T33" fmla="*/ 136 h 319"/>
              <a:gd name="T34" fmla="*/ 121 w 162"/>
              <a:gd name="T35" fmla="*/ 144 h 319"/>
              <a:gd name="T36" fmla="*/ 66 w 162"/>
              <a:gd name="T37" fmla="*/ 284 h 319"/>
              <a:gd name="T38" fmla="*/ 121 w 162"/>
              <a:gd name="T39" fmla="*/ 144 h 319"/>
              <a:gd name="T40" fmla="*/ 121 w 162"/>
              <a:gd name="T41" fmla="*/ 144 h 319"/>
              <a:gd name="T42" fmla="*/ 121 w 162"/>
              <a:gd name="T43" fmla="*/ 136 h 319"/>
              <a:gd name="T44" fmla="*/ 114 w 162"/>
              <a:gd name="T45" fmla="*/ 137 h 319"/>
              <a:gd name="T46" fmla="*/ 98 w 162"/>
              <a:gd name="T47" fmla="*/ 130 h 319"/>
              <a:gd name="T48" fmla="*/ 98 w 162"/>
              <a:gd name="T49" fmla="*/ 130 h 319"/>
              <a:gd name="T50" fmla="*/ 106 w 162"/>
              <a:gd name="T51" fmla="*/ 125 h 319"/>
              <a:gd name="T52" fmla="*/ 121 w 162"/>
              <a:gd name="T53" fmla="*/ 85 h 319"/>
              <a:gd name="T54" fmla="*/ 121 w 162"/>
              <a:gd name="T55" fmla="*/ 59 h 319"/>
              <a:gd name="T56" fmla="*/ 85 w 162"/>
              <a:gd name="T57" fmla="*/ 45 h 319"/>
              <a:gd name="T58" fmla="*/ 74 w 162"/>
              <a:gd name="T59" fmla="*/ 51 h 319"/>
              <a:gd name="T60" fmla="*/ 52 w 162"/>
              <a:gd name="T61" fmla="*/ 108 h 319"/>
              <a:gd name="T62" fmla="*/ 54 w 162"/>
              <a:gd name="T63" fmla="*/ 118 h 319"/>
              <a:gd name="T64" fmla="*/ 35 w 162"/>
              <a:gd name="T65" fmla="*/ 168 h 319"/>
              <a:gd name="T66" fmla="*/ 35 w 162"/>
              <a:gd name="T67" fmla="*/ 256 h 319"/>
              <a:gd name="T68" fmla="*/ 39 w 162"/>
              <a:gd name="T69" fmla="*/ 257 h 319"/>
              <a:gd name="T70" fmla="*/ 45 w 162"/>
              <a:gd name="T71" fmla="*/ 268 h 319"/>
              <a:gd name="T72" fmla="*/ 58 w 162"/>
              <a:gd name="T73" fmla="*/ 264 h 319"/>
              <a:gd name="T74" fmla="*/ 64 w 162"/>
              <a:gd name="T75" fmla="*/ 278 h 319"/>
              <a:gd name="T76" fmla="*/ 63 w 162"/>
              <a:gd name="T77" fmla="*/ 281 h 319"/>
              <a:gd name="T78" fmla="*/ 35 w 162"/>
              <a:gd name="T79" fmla="*/ 300 h 319"/>
              <a:gd name="T80" fmla="*/ 35 w 162"/>
              <a:gd name="T81" fmla="*/ 306 h 319"/>
              <a:gd name="T82" fmla="*/ 66 w 162"/>
              <a:gd name="T83" fmla="*/ 284 h 319"/>
              <a:gd name="T84" fmla="*/ 121 w 162"/>
              <a:gd name="T85" fmla="*/ 1 h 319"/>
              <a:gd name="T86" fmla="*/ 121 w 162"/>
              <a:gd name="T87" fmla="*/ 58 h 319"/>
              <a:gd name="T88" fmla="*/ 88 w 162"/>
              <a:gd name="T89" fmla="*/ 36 h 319"/>
              <a:gd name="T90" fmla="*/ 94 w 162"/>
              <a:gd name="T91" fmla="*/ 22 h 319"/>
              <a:gd name="T92" fmla="*/ 121 w 162"/>
              <a:gd name="T93" fmla="*/ 1 h 319"/>
              <a:gd name="T94" fmla="*/ 35 w 162"/>
              <a:gd name="T95" fmla="*/ 168 h 319"/>
              <a:gd name="T96" fmla="*/ 0 w 162"/>
              <a:gd name="T97" fmla="*/ 258 h 319"/>
              <a:gd name="T98" fmla="*/ 15 w 162"/>
              <a:gd name="T99" fmla="*/ 319 h 319"/>
              <a:gd name="T100" fmla="*/ 35 w 162"/>
              <a:gd name="T101" fmla="*/ 306 h 319"/>
              <a:gd name="T102" fmla="*/ 35 w 162"/>
              <a:gd name="T103" fmla="*/ 300 h 319"/>
              <a:gd name="T104" fmla="*/ 33 w 162"/>
              <a:gd name="T105" fmla="*/ 301 h 319"/>
              <a:gd name="T106" fmla="*/ 13 w 162"/>
              <a:gd name="T107" fmla="*/ 294 h 319"/>
              <a:gd name="T108" fmla="*/ 5 w 162"/>
              <a:gd name="T109" fmla="*/ 259 h 319"/>
              <a:gd name="T110" fmla="*/ 5 w 162"/>
              <a:gd name="T111" fmla="*/ 259 h 319"/>
              <a:gd name="T112" fmla="*/ 6 w 162"/>
              <a:gd name="T113" fmla="*/ 256 h 319"/>
              <a:gd name="T114" fmla="*/ 19 w 162"/>
              <a:gd name="T115" fmla="*/ 250 h 319"/>
              <a:gd name="T116" fmla="*/ 26 w 162"/>
              <a:gd name="T117" fmla="*/ 261 h 319"/>
              <a:gd name="T118" fmla="*/ 35 w 162"/>
              <a:gd name="T119" fmla="*/ 256 h 319"/>
              <a:gd name="T120" fmla="*/ 35 w 162"/>
              <a:gd name="T121" fmla="*/ 168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2" h="319">
                <a:moveTo>
                  <a:pt x="121" y="144"/>
                </a:moveTo>
                <a:cubicBezTo>
                  <a:pt x="124" y="143"/>
                  <a:pt x="127" y="141"/>
                  <a:pt x="128" y="138"/>
                </a:cubicBezTo>
                <a:cubicBezTo>
                  <a:pt x="150" y="80"/>
                  <a:pt x="150" y="80"/>
                  <a:pt x="150" y="80"/>
                </a:cubicBezTo>
                <a:cubicBezTo>
                  <a:pt x="152" y="76"/>
                  <a:pt x="150" y="71"/>
                  <a:pt x="147" y="69"/>
                </a:cubicBezTo>
                <a:cubicBezTo>
                  <a:pt x="156" y="46"/>
                  <a:pt x="156" y="46"/>
                  <a:pt x="156" y="46"/>
                </a:cubicBezTo>
                <a:cubicBezTo>
                  <a:pt x="162" y="29"/>
                  <a:pt x="154" y="9"/>
                  <a:pt x="137" y="3"/>
                </a:cubicBezTo>
                <a:cubicBezTo>
                  <a:pt x="132" y="1"/>
                  <a:pt x="126" y="0"/>
                  <a:pt x="121" y="1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26" y="61"/>
                  <a:pt x="126" y="61"/>
                  <a:pt x="126" y="61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121" y="85"/>
                  <a:pt x="121" y="85"/>
                  <a:pt x="121" y="85"/>
                </a:cubicBezTo>
                <a:cubicBezTo>
                  <a:pt x="125" y="75"/>
                  <a:pt x="125" y="75"/>
                  <a:pt x="125" y="75"/>
                </a:cubicBezTo>
                <a:cubicBezTo>
                  <a:pt x="126" y="72"/>
                  <a:pt x="126" y="68"/>
                  <a:pt x="123" y="66"/>
                </a:cubicBezTo>
                <a:cubicBezTo>
                  <a:pt x="139" y="72"/>
                  <a:pt x="139" y="72"/>
                  <a:pt x="139" y="72"/>
                </a:cubicBezTo>
                <a:cubicBezTo>
                  <a:pt x="143" y="73"/>
                  <a:pt x="146" y="78"/>
                  <a:pt x="144" y="83"/>
                </a:cubicBezTo>
                <a:cubicBezTo>
                  <a:pt x="125" y="132"/>
                  <a:pt x="125" y="132"/>
                  <a:pt x="125" y="132"/>
                </a:cubicBezTo>
                <a:cubicBezTo>
                  <a:pt x="124" y="134"/>
                  <a:pt x="123" y="135"/>
                  <a:pt x="121" y="136"/>
                </a:cubicBezTo>
                <a:lnTo>
                  <a:pt x="121" y="144"/>
                </a:lnTo>
                <a:close/>
                <a:moveTo>
                  <a:pt x="66" y="284"/>
                </a:moveTo>
                <a:cubicBezTo>
                  <a:pt x="121" y="144"/>
                  <a:pt x="121" y="144"/>
                  <a:pt x="121" y="144"/>
                </a:cubicBezTo>
                <a:cubicBezTo>
                  <a:pt x="121" y="144"/>
                  <a:pt x="121" y="144"/>
                  <a:pt x="121" y="144"/>
                </a:cubicBezTo>
                <a:cubicBezTo>
                  <a:pt x="121" y="136"/>
                  <a:pt x="121" y="136"/>
                  <a:pt x="121" y="136"/>
                </a:cubicBezTo>
                <a:cubicBezTo>
                  <a:pt x="119" y="137"/>
                  <a:pt x="117" y="137"/>
                  <a:pt x="114" y="137"/>
                </a:cubicBezTo>
                <a:cubicBezTo>
                  <a:pt x="98" y="130"/>
                  <a:pt x="98" y="130"/>
                  <a:pt x="98" y="130"/>
                </a:cubicBezTo>
                <a:cubicBezTo>
                  <a:pt x="98" y="130"/>
                  <a:pt x="98" y="130"/>
                  <a:pt x="98" y="130"/>
                </a:cubicBezTo>
                <a:cubicBezTo>
                  <a:pt x="102" y="130"/>
                  <a:pt x="105" y="128"/>
                  <a:pt x="106" y="125"/>
                </a:cubicBezTo>
                <a:cubicBezTo>
                  <a:pt x="121" y="85"/>
                  <a:pt x="121" y="85"/>
                  <a:pt x="121" y="85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85" y="45"/>
                  <a:pt x="85" y="45"/>
                  <a:pt x="85" y="45"/>
                </a:cubicBezTo>
                <a:cubicBezTo>
                  <a:pt x="80" y="44"/>
                  <a:pt x="76" y="47"/>
                  <a:pt x="74" y="51"/>
                </a:cubicBezTo>
                <a:cubicBezTo>
                  <a:pt x="52" y="108"/>
                  <a:pt x="52" y="108"/>
                  <a:pt x="52" y="108"/>
                </a:cubicBezTo>
                <a:cubicBezTo>
                  <a:pt x="51" y="112"/>
                  <a:pt x="52" y="115"/>
                  <a:pt x="54" y="118"/>
                </a:cubicBezTo>
                <a:cubicBezTo>
                  <a:pt x="35" y="168"/>
                  <a:pt x="35" y="168"/>
                  <a:pt x="35" y="168"/>
                </a:cubicBezTo>
                <a:cubicBezTo>
                  <a:pt x="35" y="256"/>
                  <a:pt x="35" y="256"/>
                  <a:pt x="35" y="256"/>
                </a:cubicBezTo>
                <a:cubicBezTo>
                  <a:pt x="36" y="256"/>
                  <a:pt x="37" y="257"/>
                  <a:pt x="39" y="257"/>
                </a:cubicBezTo>
                <a:cubicBezTo>
                  <a:pt x="43" y="259"/>
                  <a:pt x="46" y="264"/>
                  <a:pt x="45" y="268"/>
                </a:cubicBezTo>
                <a:cubicBezTo>
                  <a:pt x="48" y="264"/>
                  <a:pt x="53" y="263"/>
                  <a:pt x="58" y="264"/>
                </a:cubicBezTo>
                <a:cubicBezTo>
                  <a:pt x="63" y="267"/>
                  <a:pt x="66" y="273"/>
                  <a:pt x="64" y="278"/>
                </a:cubicBezTo>
                <a:cubicBezTo>
                  <a:pt x="63" y="281"/>
                  <a:pt x="63" y="281"/>
                  <a:pt x="63" y="281"/>
                </a:cubicBezTo>
                <a:cubicBezTo>
                  <a:pt x="35" y="300"/>
                  <a:pt x="35" y="300"/>
                  <a:pt x="35" y="300"/>
                </a:cubicBezTo>
                <a:cubicBezTo>
                  <a:pt x="35" y="306"/>
                  <a:pt x="35" y="306"/>
                  <a:pt x="35" y="306"/>
                </a:cubicBezTo>
                <a:cubicBezTo>
                  <a:pt x="66" y="284"/>
                  <a:pt x="66" y="284"/>
                  <a:pt x="66" y="284"/>
                </a:cubicBezTo>
                <a:close/>
                <a:moveTo>
                  <a:pt x="121" y="1"/>
                </a:moveTo>
                <a:cubicBezTo>
                  <a:pt x="121" y="58"/>
                  <a:pt x="121" y="58"/>
                  <a:pt x="121" y="58"/>
                </a:cubicBezTo>
                <a:cubicBezTo>
                  <a:pt x="88" y="36"/>
                  <a:pt x="88" y="36"/>
                  <a:pt x="88" y="36"/>
                </a:cubicBezTo>
                <a:cubicBezTo>
                  <a:pt x="94" y="22"/>
                  <a:pt x="94" y="22"/>
                  <a:pt x="94" y="22"/>
                </a:cubicBezTo>
                <a:cubicBezTo>
                  <a:pt x="98" y="10"/>
                  <a:pt x="109" y="2"/>
                  <a:pt x="121" y="1"/>
                </a:cubicBezTo>
                <a:close/>
                <a:moveTo>
                  <a:pt x="35" y="168"/>
                </a:moveTo>
                <a:cubicBezTo>
                  <a:pt x="0" y="258"/>
                  <a:pt x="0" y="258"/>
                  <a:pt x="0" y="258"/>
                </a:cubicBezTo>
                <a:cubicBezTo>
                  <a:pt x="15" y="319"/>
                  <a:pt x="15" y="319"/>
                  <a:pt x="15" y="319"/>
                </a:cubicBezTo>
                <a:cubicBezTo>
                  <a:pt x="35" y="306"/>
                  <a:pt x="35" y="306"/>
                  <a:pt x="35" y="306"/>
                </a:cubicBezTo>
                <a:cubicBezTo>
                  <a:pt x="35" y="300"/>
                  <a:pt x="35" y="300"/>
                  <a:pt x="35" y="300"/>
                </a:cubicBezTo>
                <a:cubicBezTo>
                  <a:pt x="33" y="301"/>
                  <a:pt x="33" y="301"/>
                  <a:pt x="33" y="301"/>
                </a:cubicBezTo>
                <a:cubicBezTo>
                  <a:pt x="13" y="294"/>
                  <a:pt x="13" y="294"/>
                  <a:pt x="13" y="294"/>
                </a:cubicBezTo>
                <a:cubicBezTo>
                  <a:pt x="5" y="259"/>
                  <a:pt x="5" y="259"/>
                  <a:pt x="5" y="259"/>
                </a:cubicBezTo>
                <a:cubicBezTo>
                  <a:pt x="5" y="259"/>
                  <a:pt x="5" y="259"/>
                  <a:pt x="5" y="259"/>
                </a:cubicBezTo>
                <a:cubicBezTo>
                  <a:pt x="6" y="256"/>
                  <a:pt x="6" y="256"/>
                  <a:pt x="6" y="256"/>
                </a:cubicBezTo>
                <a:cubicBezTo>
                  <a:pt x="8" y="250"/>
                  <a:pt x="14" y="248"/>
                  <a:pt x="19" y="250"/>
                </a:cubicBezTo>
                <a:cubicBezTo>
                  <a:pt x="24" y="251"/>
                  <a:pt x="27" y="256"/>
                  <a:pt x="26" y="261"/>
                </a:cubicBezTo>
                <a:cubicBezTo>
                  <a:pt x="28" y="258"/>
                  <a:pt x="31" y="256"/>
                  <a:pt x="35" y="256"/>
                </a:cubicBezTo>
                <a:lnTo>
                  <a:pt x="35" y="168"/>
                </a:lnTo>
                <a:close/>
              </a:path>
            </a:pathLst>
          </a:custGeom>
          <a:solidFill>
            <a:srgbClr val="D20000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59" name="Freeform 48"/>
          <p:cNvSpPr>
            <a:spLocks noEditPoints="1"/>
          </p:cNvSpPr>
          <p:nvPr/>
        </p:nvSpPr>
        <p:spPr bwMode="auto">
          <a:xfrm>
            <a:off x="6566019" y="2243957"/>
            <a:ext cx="434465" cy="434465"/>
          </a:xfrm>
          <a:custGeom>
            <a:avLst/>
            <a:gdLst>
              <a:gd name="T0" fmla="*/ 133 w 266"/>
              <a:gd name="T1" fmla="*/ 0 h 266"/>
              <a:gd name="T2" fmla="*/ 133 w 266"/>
              <a:gd name="T3" fmla="*/ 0 h 266"/>
              <a:gd name="T4" fmla="*/ 133 w 266"/>
              <a:gd name="T5" fmla="*/ 35 h 266"/>
              <a:gd name="T6" fmla="*/ 150 w 266"/>
              <a:gd name="T7" fmla="*/ 24 h 266"/>
              <a:gd name="T8" fmla="*/ 242 w 266"/>
              <a:gd name="T9" fmla="*/ 117 h 266"/>
              <a:gd name="T10" fmla="*/ 231 w 266"/>
              <a:gd name="T11" fmla="*/ 133 h 266"/>
              <a:gd name="T12" fmla="*/ 242 w 266"/>
              <a:gd name="T13" fmla="*/ 149 h 266"/>
              <a:gd name="T14" fmla="*/ 150 w 266"/>
              <a:gd name="T15" fmla="*/ 242 h 266"/>
              <a:gd name="T16" fmla="*/ 150 w 266"/>
              <a:gd name="T17" fmla="*/ 242 h 266"/>
              <a:gd name="T18" fmla="*/ 133 w 266"/>
              <a:gd name="T19" fmla="*/ 231 h 266"/>
              <a:gd name="T20" fmla="*/ 133 w 266"/>
              <a:gd name="T21" fmla="*/ 266 h 266"/>
              <a:gd name="T22" fmla="*/ 133 w 266"/>
              <a:gd name="T23" fmla="*/ 266 h 266"/>
              <a:gd name="T24" fmla="*/ 266 w 266"/>
              <a:gd name="T25" fmla="*/ 133 h 266"/>
              <a:gd name="T26" fmla="*/ 133 w 266"/>
              <a:gd name="T27" fmla="*/ 0 h 266"/>
              <a:gd name="T28" fmla="*/ 133 w 266"/>
              <a:gd name="T29" fmla="*/ 0 h 266"/>
              <a:gd name="T30" fmla="*/ 133 w 266"/>
              <a:gd name="T31" fmla="*/ 0 h 266"/>
              <a:gd name="T32" fmla="*/ 0 w 266"/>
              <a:gd name="T33" fmla="*/ 133 h 266"/>
              <a:gd name="T34" fmla="*/ 133 w 266"/>
              <a:gd name="T35" fmla="*/ 266 h 266"/>
              <a:gd name="T36" fmla="*/ 133 w 266"/>
              <a:gd name="T37" fmla="*/ 266 h 266"/>
              <a:gd name="T38" fmla="*/ 133 w 266"/>
              <a:gd name="T39" fmla="*/ 231 h 266"/>
              <a:gd name="T40" fmla="*/ 133 w 266"/>
              <a:gd name="T41" fmla="*/ 231 h 266"/>
              <a:gd name="T42" fmla="*/ 117 w 266"/>
              <a:gd name="T43" fmla="*/ 242 h 266"/>
              <a:gd name="T44" fmla="*/ 24 w 266"/>
              <a:gd name="T45" fmla="*/ 149 h 266"/>
              <a:gd name="T46" fmla="*/ 35 w 266"/>
              <a:gd name="T47" fmla="*/ 133 h 266"/>
              <a:gd name="T48" fmla="*/ 24 w 266"/>
              <a:gd name="T49" fmla="*/ 117 h 266"/>
              <a:gd name="T50" fmla="*/ 117 w 266"/>
              <a:gd name="T51" fmla="*/ 24 h 266"/>
              <a:gd name="T52" fmla="*/ 133 w 266"/>
              <a:gd name="T53" fmla="*/ 35 h 266"/>
              <a:gd name="T54" fmla="*/ 133 w 266"/>
              <a:gd name="T55" fmla="*/ 35 h 266"/>
              <a:gd name="T56" fmla="*/ 133 w 266"/>
              <a:gd name="T57" fmla="*/ 0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66" h="266">
                <a:moveTo>
                  <a:pt x="133" y="0"/>
                </a:moveTo>
                <a:cubicBezTo>
                  <a:pt x="133" y="0"/>
                  <a:pt x="133" y="0"/>
                  <a:pt x="133" y="0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41" y="35"/>
                  <a:pt x="147" y="30"/>
                  <a:pt x="150" y="24"/>
                </a:cubicBezTo>
                <a:cubicBezTo>
                  <a:pt x="197" y="31"/>
                  <a:pt x="235" y="69"/>
                  <a:pt x="242" y="117"/>
                </a:cubicBezTo>
                <a:cubicBezTo>
                  <a:pt x="236" y="119"/>
                  <a:pt x="231" y="125"/>
                  <a:pt x="231" y="133"/>
                </a:cubicBezTo>
                <a:cubicBezTo>
                  <a:pt x="231" y="140"/>
                  <a:pt x="236" y="147"/>
                  <a:pt x="242" y="149"/>
                </a:cubicBezTo>
                <a:cubicBezTo>
                  <a:pt x="235" y="197"/>
                  <a:pt x="197" y="235"/>
                  <a:pt x="150" y="242"/>
                </a:cubicBezTo>
                <a:cubicBezTo>
                  <a:pt x="150" y="242"/>
                  <a:pt x="150" y="242"/>
                  <a:pt x="150" y="242"/>
                </a:cubicBezTo>
                <a:cubicBezTo>
                  <a:pt x="147" y="236"/>
                  <a:pt x="141" y="231"/>
                  <a:pt x="133" y="231"/>
                </a:cubicBezTo>
                <a:cubicBezTo>
                  <a:pt x="133" y="266"/>
                  <a:pt x="133" y="266"/>
                  <a:pt x="133" y="266"/>
                </a:cubicBezTo>
                <a:cubicBezTo>
                  <a:pt x="133" y="266"/>
                  <a:pt x="133" y="266"/>
                  <a:pt x="133" y="266"/>
                </a:cubicBezTo>
                <a:cubicBezTo>
                  <a:pt x="207" y="266"/>
                  <a:pt x="266" y="206"/>
                  <a:pt x="266" y="133"/>
                </a:cubicBezTo>
                <a:cubicBezTo>
                  <a:pt x="266" y="59"/>
                  <a:pt x="207" y="0"/>
                  <a:pt x="133" y="0"/>
                </a:cubicBezTo>
                <a:close/>
                <a:moveTo>
                  <a:pt x="133" y="0"/>
                </a:moveTo>
                <a:cubicBezTo>
                  <a:pt x="133" y="0"/>
                  <a:pt x="133" y="0"/>
                  <a:pt x="133" y="0"/>
                </a:cubicBezTo>
                <a:cubicBezTo>
                  <a:pt x="60" y="0"/>
                  <a:pt x="0" y="59"/>
                  <a:pt x="0" y="133"/>
                </a:cubicBezTo>
                <a:cubicBezTo>
                  <a:pt x="0" y="206"/>
                  <a:pt x="60" y="266"/>
                  <a:pt x="133" y="266"/>
                </a:cubicBezTo>
                <a:cubicBezTo>
                  <a:pt x="133" y="266"/>
                  <a:pt x="133" y="266"/>
                  <a:pt x="133" y="266"/>
                </a:cubicBezTo>
                <a:cubicBezTo>
                  <a:pt x="133" y="231"/>
                  <a:pt x="133" y="231"/>
                  <a:pt x="133" y="231"/>
                </a:cubicBezTo>
                <a:cubicBezTo>
                  <a:pt x="133" y="231"/>
                  <a:pt x="133" y="231"/>
                  <a:pt x="133" y="231"/>
                </a:cubicBezTo>
                <a:cubicBezTo>
                  <a:pt x="126" y="231"/>
                  <a:pt x="120" y="236"/>
                  <a:pt x="117" y="242"/>
                </a:cubicBezTo>
                <a:cubicBezTo>
                  <a:pt x="69" y="235"/>
                  <a:pt x="31" y="197"/>
                  <a:pt x="24" y="149"/>
                </a:cubicBezTo>
                <a:cubicBezTo>
                  <a:pt x="31" y="147"/>
                  <a:pt x="35" y="140"/>
                  <a:pt x="35" y="133"/>
                </a:cubicBezTo>
                <a:cubicBezTo>
                  <a:pt x="35" y="125"/>
                  <a:pt x="31" y="119"/>
                  <a:pt x="24" y="117"/>
                </a:cubicBezTo>
                <a:cubicBezTo>
                  <a:pt x="31" y="69"/>
                  <a:pt x="69" y="31"/>
                  <a:pt x="117" y="24"/>
                </a:cubicBezTo>
                <a:cubicBezTo>
                  <a:pt x="120" y="30"/>
                  <a:pt x="126" y="35"/>
                  <a:pt x="133" y="35"/>
                </a:cubicBezTo>
                <a:cubicBezTo>
                  <a:pt x="133" y="35"/>
                  <a:pt x="133" y="35"/>
                  <a:pt x="133" y="35"/>
                </a:cubicBezTo>
                <a:lnTo>
                  <a:pt x="133" y="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60" name="Freeform 49"/>
          <p:cNvSpPr/>
          <p:nvPr/>
        </p:nvSpPr>
        <p:spPr bwMode="auto">
          <a:xfrm>
            <a:off x="6645771" y="2382033"/>
            <a:ext cx="216637" cy="114270"/>
          </a:xfrm>
          <a:custGeom>
            <a:avLst/>
            <a:gdLst>
              <a:gd name="T0" fmla="*/ 124 w 133"/>
              <a:gd name="T1" fmla="*/ 0 h 70"/>
              <a:gd name="T2" fmla="*/ 93 w 133"/>
              <a:gd name="T3" fmla="*/ 30 h 70"/>
              <a:gd name="T4" fmla="*/ 84 w 133"/>
              <a:gd name="T5" fmla="*/ 28 h 70"/>
              <a:gd name="T6" fmla="*/ 65 w 133"/>
              <a:gd name="T7" fmla="*/ 42 h 70"/>
              <a:gd name="T8" fmla="*/ 0 w 133"/>
              <a:gd name="T9" fmla="*/ 42 h 70"/>
              <a:gd name="T10" fmla="*/ 0 w 133"/>
              <a:gd name="T11" fmla="*/ 56 h 70"/>
              <a:gd name="T12" fmla="*/ 65 w 133"/>
              <a:gd name="T13" fmla="*/ 56 h 70"/>
              <a:gd name="T14" fmla="*/ 84 w 133"/>
              <a:gd name="T15" fmla="*/ 70 h 70"/>
              <a:gd name="T16" fmla="*/ 105 w 133"/>
              <a:gd name="T17" fmla="*/ 49 h 70"/>
              <a:gd name="T18" fmla="*/ 103 w 133"/>
              <a:gd name="T19" fmla="*/ 40 h 70"/>
              <a:gd name="T20" fmla="*/ 133 w 133"/>
              <a:gd name="T21" fmla="*/ 9 h 70"/>
              <a:gd name="T22" fmla="*/ 124 w 133"/>
              <a:gd name="T23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3" h="70">
                <a:moveTo>
                  <a:pt x="124" y="0"/>
                </a:moveTo>
                <a:cubicBezTo>
                  <a:pt x="93" y="30"/>
                  <a:pt x="93" y="30"/>
                  <a:pt x="93" y="30"/>
                </a:cubicBezTo>
                <a:cubicBezTo>
                  <a:pt x="91" y="29"/>
                  <a:pt x="88" y="28"/>
                  <a:pt x="84" y="28"/>
                </a:cubicBezTo>
                <a:cubicBezTo>
                  <a:pt x="75" y="28"/>
                  <a:pt x="67" y="34"/>
                  <a:pt x="65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56"/>
                  <a:pt x="0" y="56"/>
                  <a:pt x="0" y="56"/>
                </a:cubicBezTo>
                <a:cubicBezTo>
                  <a:pt x="65" y="56"/>
                  <a:pt x="65" y="56"/>
                  <a:pt x="65" y="56"/>
                </a:cubicBezTo>
                <a:cubicBezTo>
                  <a:pt x="67" y="64"/>
                  <a:pt x="75" y="70"/>
                  <a:pt x="84" y="70"/>
                </a:cubicBezTo>
                <a:cubicBezTo>
                  <a:pt x="96" y="70"/>
                  <a:pt x="105" y="60"/>
                  <a:pt x="105" y="49"/>
                </a:cubicBezTo>
                <a:cubicBezTo>
                  <a:pt x="105" y="46"/>
                  <a:pt x="104" y="43"/>
                  <a:pt x="103" y="40"/>
                </a:cubicBezTo>
                <a:cubicBezTo>
                  <a:pt x="133" y="9"/>
                  <a:pt x="133" y="9"/>
                  <a:pt x="133" y="9"/>
                </a:cubicBezTo>
                <a:lnTo>
                  <a:pt x="124" y="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grpSp>
        <p:nvGrpSpPr>
          <p:cNvPr id="61" name="Group 126"/>
          <p:cNvGrpSpPr/>
          <p:nvPr/>
        </p:nvGrpSpPr>
        <p:grpSpPr>
          <a:xfrm>
            <a:off x="6739805" y="2803404"/>
            <a:ext cx="340430" cy="323766"/>
            <a:chOff x="8505825" y="3605213"/>
            <a:chExt cx="454025" cy="431800"/>
          </a:xfrm>
        </p:grpSpPr>
        <p:sp>
          <p:nvSpPr>
            <p:cNvPr id="62" name="Freeform 50"/>
            <p:cNvSpPr/>
            <p:nvPr/>
          </p:nvSpPr>
          <p:spPr bwMode="auto">
            <a:xfrm>
              <a:off x="8505825" y="3694113"/>
              <a:ext cx="454025" cy="342900"/>
            </a:xfrm>
            <a:custGeom>
              <a:avLst/>
              <a:gdLst>
                <a:gd name="T0" fmla="*/ 146 w 208"/>
                <a:gd name="T1" fmla="*/ 0 h 157"/>
                <a:gd name="T2" fmla="*/ 104 w 208"/>
                <a:gd name="T3" fmla="*/ 15 h 157"/>
                <a:gd name="T4" fmla="*/ 62 w 208"/>
                <a:gd name="T5" fmla="*/ 0 h 157"/>
                <a:gd name="T6" fmla="*/ 0 w 208"/>
                <a:gd name="T7" fmla="*/ 60 h 157"/>
                <a:gd name="T8" fmla="*/ 107 w 208"/>
                <a:gd name="T9" fmla="*/ 157 h 157"/>
                <a:gd name="T10" fmla="*/ 208 w 208"/>
                <a:gd name="T11" fmla="*/ 60 h 157"/>
                <a:gd name="T12" fmla="*/ 146 w 208"/>
                <a:gd name="T13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8" h="157">
                  <a:moveTo>
                    <a:pt x="146" y="0"/>
                  </a:moveTo>
                  <a:cubicBezTo>
                    <a:pt x="130" y="0"/>
                    <a:pt x="115" y="6"/>
                    <a:pt x="104" y="15"/>
                  </a:cubicBezTo>
                  <a:cubicBezTo>
                    <a:pt x="93" y="6"/>
                    <a:pt x="78" y="0"/>
                    <a:pt x="62" y="0"/>
                  </a:cubicBezTo>
                  <a:cubicBezTo>
                    <a:pt x="28" y="0"/>
                    <a:pt x="0" y="27"/>
                    <a:pt x="0" y="60"/>
                  </a:cubicBezTo>
                  <a:cubicBezTo>
                    <a:pt x="0" y="98"/>
                    <a:pt x="31" y="157"/>
                    <a:pt x="107" y="157"/>
                  </a:cubicBezTo>
                  <a:cubicBezTo>
                    <a:pt x="185" y="157"/>
                    <a:pt x="208" y="95"/>
                    <a:pt x="208" y="60"/>
                  </a:cubicBezTo>
                  <a:cubicBezTo>
                    <a:pt x="208" y="27"/>
                    <a:pt x="180" y="0"/>
                    <a:pt x="146" y="0"/>
                  </a:cubicBezTo>
                  <a:close/>
                </a:path>
              </a:pathLst>
            </a:custGeom>
            <a:solidFill>
              <a:srgbClr val="C5C5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010"/>
            </a:p>
          </p:txBody>
        </p:sp>
        <p:sp>
          <p:nvSpPr>
            <p:cNvPr id="63" name="Freeform 51"/>
            <p:cNvSpPr/>
            <p:nvPr/>
          </p:nvSpPr>
          <p:spPr bwMode="auto">
            <a:xfrm>
              <a:off x="8709025" y="3605213"/>
              <a:ext cx="123825" cy="157163"/>
            </a:xfrm>
            <a:custGeom>
              <a:avLst/>
              <a:gdLst>
                <a:gd name="T0" fmla="*/ 12 w 57"/>
                <a:gd name="T1" fmla="*/ 72 h 72"/>
                <a:gd name="T2" fmla="*/ 27 w 57"/>
                <a:gd name="T3" fmla="*/ 0 h 72"/>
                <a:gd name="T4" fmla="*/ 57 w 57"/>
                <a:gd name="T5" fmla="*/ 6 h 72"/>
                <a:gd name="T6" fmla="*/ 12 w 57"/>
                <a:gd name="T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72">
                  <a:moveTo>
                    <a:pt x="12" y="72"/>
                  </a:moveTo>
                  <a:cubicBezTo>
                    <a:pt x="0" y="48"/>
                    <a:pt x="7" y="20"/>
                    <a:pt x="27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29" y="21"/>
                    <a:pt x="12" y="37"/>
                    <a:pt x="12" y="72"/>
                  </a:cubicBezTo>
                  <a:close/>
                </a:path>
              </a:pathLst>
            </a:custGeom>
            <a:solidFill>
              <a:srgbClr val="C5C5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010"/>
            </a:p>
          </p:txBody>
        </p:sp>
      </p:grpSp>
      <p:sp>
        <p:nvSpPr>
          <p:cNvPr id="64" name="Freeform 52"/>
          <p:cNvSpPr/>
          <p:nvPr/>
        </p:nvSpPr>
        <p:spPr bwMode="auto">
          <a:xfrm>
            <a:off x="5689947" y="876284"/>
            <a:ext cx="509455" cy="414230"/>
          </a:xfrm>
          <a:custGeom>
            <a:avLst/>
            <a:gdLst>
              <a:gd name="T0" fmla="*/ 312 w 312"/>
              <a:gd name="T1" fmla="*/ 86 h 253"/>
              <a:gd name="T2" fmla="*/ 305 w 312"/>
              <a:gd name="T3" fmla="*/ 75 h 253"/>
              <a:gd name="T4" fmla="*/ 79 w 312"/>
              <a:gd name="T5" fmla="*/ 226 h 253"/>
              <a:gd name="T6" fmla="*/ 28 w 312"/>
              <a:gd name="T7" fmla="*/ 214 h 253"/>
              <a:gd name="T8" fmla="*/ 35 w 312"/>
              <a:gd name="T9" fmla="*/ 162 h 253"/>
              <a:gd name="T10" fmla="*/ 262 w 312"/>
              <a:gd name="T11" fmla="*/ 11 h 253"/>
              <a:gd name="T12" fmla="*/ 254 w 312"/>
              <a:gd name="T13" fmla="*/ 0 h 253"/>
              <a:gd name="T14" fmla="*/ 26 w 312"/>
              <a:gd name="T15" fmla="*/ 153 h 253"/>
              <a:gd name="T16" fmla="*/ 15 w 312"/>
              <a:gd name="T17" fmla="*/ 222 h 253"/>
              <a:gd name="T18" fmla="*/ 83 w 312"/>
              <a:gd name="T19" fmla="*/ 239 h 253"/>
              <a:gd name="T20" fmla="*/ 312 w 312"/>
              <a:gd name="T21" fmla="*/ 86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2" h="253">
                <a:moveTo>
                  <a:pt x="312" y="86"/>
                </a:moveTo>
                <a:cubicBezTo>
                  <a:pt x="305" y="75"/>
                  <a:pt x="305" y="75"/>
                  <a:pt x="305" y="75"/>
                </a:cubicBezTo>
                <a:cubicBezTo>
                  <a:pt x="79" y="226"/>
                  <a:pt x="79" y="226"/>
                  <a:pt x="79" y="226"/>
                </a:cubicBezTo>
                <a:cubicBezTo>
                  <a:pt x="63" y="237"/>
                  <a:pt x="40" y="231"/>
                  <a:pt x="28" y="214"/>
                </a:cubicBezTo>
                <a:cubicBezTo>
                  <a:pt x="16" y="196"/>
                  <a:pt x="19" y="173"/>
                  <a:pt x="35" y="162"/>
                </a:cubicBezTo>
                <a:cubicBezTo>
                  <a:pt x="262" y="11"/>
                  <a:pt x="262" y="11"/>
                  <a:pt x="262" y="11"/>
                </a:cubicBezTo>
                <a:cubicBezTo>
                  <a:pt x="254" y="0"/>
                  <a:pt x="254" y="0"/>
                  <a:pt x="254" y="0"/>
                </a:cubicBezTo>
                <a:cubicBezTo>
                  <a:pt x="26" y="153"/>
                  <a:pt x="26" y="153"/>
                  <a:pt x="26" y="153"/>
                </a:cubicBezTo>
                <a:cubicBezTo>
                  <a:pt x="4" y="167"/>
                  <a:pt x="0" y="198"/>
                  <a:pt x="15" y="222"/>
                </a:cubicBezTo>
                <a:cubicBezTo>
                  <a:pt x="31" y="246"/>
                  <a:pt x="62" y="253"/>
                  <a:pt x="83" y="239"/>
                </a:cubicBezTo>
                <a:lnTo>
                  <a:pt x="312" y="86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65" name="Freeform 53"/>
          <p:cNvSpPr/>
          <p:nvPr/>
        </p:nvSpPr>
        <p:spPr bwMode="auto">
          <a:xfrm>
            <a:off x="6076800" y="853669"/>
            <a:ext cx="140457" cy="192831"/>
          </a:xfrm>
          <a:custGeom>
            <a:avLst/>
            <a:gdLst>
              <a:gd name="T0" fmla="*/ 80 w 86"/>
              <a:gd name="T1" fmla="*/ 115 h 118"/>
              <a:gd name="T2" fmla="*/ 68 w 86"/>
              <a:gd name="T3" fmla="*/ 113 h 118"/>
              <a:gd name="T4" fmla="*/ 3 w 86"/>
              <a:gd name="T5" fmla="*/ 16 h 118"/>
              <a:gd name="T6" fmla="*/ 6 w 86"/>
              <a:gd name="T7" fmla="*/ 3 h 118"/>
              <a:gd name="T8" fmla="*/ 19 w 86"/>
              <a:gd name="T9" fmla="*/ 6 h 118"/>
              <a:gd name="T10" fmla="*/ 83 w 86"/>
              <a:gd name="T11" fmla="*/ 102 h 118"/>
              <a:gd name="T12" fmla="*/ 80 w 86"/>
              <a:gd name="T13" fmla="*/ 115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118">
                <a:moveTo>
                  <a:pt x="80" y="115"/>
                </a:moveTo>
                <a:cubicBezTo>
                  <a:pt x="76" y="118"/>
                  <a:pt x="70" y="117"/>
                  <a:pt x="68" y="113"/>
                </a:cubicBezTo>
                <a:cubicBezTo>
                  <a:pt x="3" y="16"/>
                  <a:pt x="3" y="16"/>
                  <a:pt x="3" y="16"/>
                </a:cubicBezTo>
                <a:cubicBezTo>
                  <a:pt x="0" y="12"/>
                  <a:pt x="1" y="6"/>
                  <a:pt x="6" y="3"/>
                </a:cubicBezTo>
                <a:cubicBezTo>
                  <a:pt x="10" y="0"/>
                  <a:pt x="16" y="2"/>
                  <a:pt x="19" y="6"/>
                </a:cubicBezTo>
                <a:cubicBezTo>
                  <a:pt x="83" y="102"/>
                  <a:pt x="83" y="102"/>
                  <a:pt x="83" y="102"/>
                </a:cubicBezTo>
                <a:cubicBezTo>
                  <a:pt x="86" y="107"/>
                  <a:pt x="85" y="112"/>
                  <a:pt x="80" y="115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66" name="Freeform 54"/>
          <p:cNvSpPr/>
          <p:nvPr/>
        </p:nvSpPr>
        <p:spPr bwMode="auto">
          <a:xfrm>
            <a:off x="5756605" y="985793"/>
            <a:ext cx="385662" cy="252347"/>
          </a:xfrm>
          <a:custGeom>
            <a:avLst/>
            <a:gdLst>
              <a:gd name="T0" fmla="*/ 236 w 236"/>
              <a:gd name="T1" fmla="*/ 13 h 154"/>
              <a:gd name="T2" fmla="*/ 227 w 236"/>
              <a:gd name="T3" fmla="*/ 0 h 154"/>
              <a:gd name="T4" fmla="*/ 25 w 236"/>
              <a:gd name="T5" fmla="*/ 135 h 154"/>
              <a:gd name="T6" fmla="*/ 0 w 236"/>
              <a:gd name="T7" fmla="*/ 136 h 154"/>
              <a:gd name="T8" fmla="*/ 1 w 236"/>
              <a:gd name="T9" fmla="*/ 138 h 154"/>
              <a:gd name="T10" fmla="*/ 36 w 236"/>
              <a:gd name="T11" fmla="*/ 146 h 154"/>
              <a:gd name="T12" fmla="*/ 236 w 236"/>
              <a:gd name="T13" fmla="*/ 13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6" h="154">
                <a:moveTo>
                  <a:pt x="236" y="13"/>
                </a:moveTo>
                <a:cubicBezTo>
                  <a:pt x="227" y="0"/>
                  <a:pt x="227" y="0"/>
                  <a:pt x="227" y="0"/>
                </a:cubicBezTo>
                <a:cubicBezTo>
                  <a:pt x="25" y="135"/>
                  <a:pt x="25" y="135"/>
                  <a:pt x="25" y="135"/>
                </a:cubicBezTo>
                <a:cubicBezTo>
                  <a:pt x="17" y="140"/>
                  <a:pt x="8" y="140"/>
                  <a:pt x="0" y="136"/>
                </a:cubicBezTo>
                <a:cubicBezTo>
                  <a:pt x="0" y="137"/>
                  <a:pt x="0" y="137"/>
                  <a:pt x="1" y="138"/>
                </a:cubicBezTo>
                <a:cubicBezTo>
                  <a:pt x="9" y="150"/>
                  <a:pt x="25" y="154"/>
                  <a:pt x="36" y="146"/>
                </a:cubicBezTo>
                <a:lnTo>
                  <a:pt x="236" y="13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67" name="Freeform 55"/>
          <p:cNvSpPr>
            <a:spLocks noEditPoints="1"/>
          </p:cNvSpPr>
          <p:nvPr/>
        </p:nvSpPr>
        <p:spPr bwMode="auto">
          <a:xfrm>
            <a:off x="5442362" y="1207192"/>
            <a:ext cx="222589" cy="390423"/>
          </a:xfrm>
          <a:custGeom>
            <a:avLst/>
            <a:gdLst>
              <a:gd name="T0" fmla="*/ 59 w 136"/>
              <a:gd name="T1" fmla="*/ 203 h 239"/>
              <a:gd name="T2" fmla="*/ 54 w 136"/>
              <a:gd name="T3" fmla="*/ 203 h 239"/>
              <a:gd name="T4" fmla="*/ 54 w 136"/>
              <a:gd name="T5" fmla="*/ 239 h 239"/>
              <a:gd name="T6" fmla="*/ 72 w 136"/>
              <a:gd name="T7" fmla="*/ 226 h 239"/>
              <a:gd name="T8" fmla="*/ 59 w 136"/>
              <a:gd name="T9" fmla="*/ 203 h 239"/>
              <a:gd name="T10" fmla="*/ 54 w 136"/>
              <a:gd name="T11" fmla="*/ 187 h 239"/>
              <a:gd name="T12" fmla="*/ 54 w 136"/>
              <a:gd name="T13" fmla="*/ 82 h 239"/>
              <a:gd name="T14" fmla="*/ 81 w 136"/>
              <a:gd name="T15" fmla="*/ 74 h 239"/>
              <a:gd name="T16" fmla="*/ 97 w 136"/>
              <a:gd name="T17" fmla="*/ 13 h 239"/>
              <a:gd name="T18" fmla="*/ 114 w 136"/>
              <a:gd name="T19" fmla="*/ 2 h 239"/>
              <a:gd name="T20" fmla="*/ 124 w 136"/>
              <a:gd name="T21" fmla="*/ 20 h 239"/>
              <a:gd name="T22" fmla="*/ 109 w 136"/>
              <a:gd name="T23" fmla="*/ 81 h 239"/>
              <a:gd name="T24" fmla="*/ 130 w 136"/>
              <a:gd name="T25" fmla="*/ 134 h 239"/>
              <a:gd name="T26" fmla="*/ 122 w 136"/>
              <a:gd name="T27" fmla="*/ 164 h 239"/>
              <a:gd name="T28" fmla="*/ 122 w 136"/>
              <a:gd name="T29" fmla="*/ 164 h 239"/>
              <a:gd name="T30" fmla="*/ 136 w 136"/>
              <a:gd name="T31" fmla="*/ 187 h 239"/>
              <a:gd name="T32" fmla="*/ 131 w 136"/>
              <a:gd name="T33" fmla="*/ 207 h 239"/>
              <a:gd name="T34" fmla="*/ 54 w 136"/>
              <a:gd name="T35" fmla="*/ 187 h 239"/>
              <a:gd name="T36" fmla="*/ 54 w 136"/>
              <a:gd name="T37" fmla="*/ 203 h 239"/>
              <a:gd name="T38" fmla="*/ 36 w 136"/>
              <a:gd name="T39" fmla="*/ 216 h 239"/>
              <a:gd name="T40" fmla="*/ 50 w 136"/>
              <a:gd name="T41" fmla="*/ 239 h 239"/>
              <a:gd name="T42" fmla="*/ 54 w 136"/>
              <a:gd name="T43" fmla="*/ 239 h 239"/>
              <a:gd name="T44" fmla="*/ 54 w 136"/>
              <a:gd name="T45" fmla="*/ 203 h 239"/>
              <a:gd name="T46" fmla="*/ 54 w 136"/>
              <a:gd name="T47" fmla="*/ 82 h 239"/>
              <a:gd name="T48" fmla="*/ 54 w 136"/>
              <a:gd name="T49" fmla="*/ 187 h 239"/>
              <a:gd name="T50" fmla="*/ 0 w 136"/>
              <a:gd name="T51" fmla="*/ 173 h 239"/>
              <a:gd name="T52" fmla="*/ 5 w 136"/>
              <a:gd name="T53" fmla="*/ 152 h 239"/>
              <a:gd name="T54" fmla="*/ 29 w 136"/>
              <a:gd name="T55" fmla="*/ 140 h 239"/>
              <a:gd name="T56" fmla="*/ 37 w 136"/>
              <a:gd name="T57" fmla="*/ 109 h 239"/>
              <a:gd name="T58" fmla="*/ 54 w 136"/>
              <a:gd name="T59" fmla="*/ 82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6" h="239">
                <a:moveTo>
                  <a:pt x="59" y="203"/>
                </a:moveTo>
                <a:cubicBezTo>
                  <a:pt x="57" y="203"/>
                  <a:pt x="56" y="203"/>
                  <a:pt x="54" y="203"/>
                </a:cubicBezTo>
                <a:cubicBezTo>
                  <a:pt x="54" y="239"/>
                  <a:pt x="54" y="239"/>
                  <a:pt x="54" y="239"/>
                </a:cubicBezTo>
                <a:cubicBezTo>
                  <a:pt x="62" y="239"/>
                  <a:pt x="70" y="234"/>
                  <a:pt x="72" y="226"/>
                </a:cubicBezTo>
                <a:cubicBezTo>
                  <a:pt x="74" y="216"/>
                  <a:pt x="69" y="206"/>
                  <a:pt x="59" y="203"/>
                </a:cubicBezTo>
                <a:close/>
                <a:moveTo>
                  <a:pt x="54" y="187"/>
                </a:moveTo>
                <a:cubicBezTo>
                  <a:pt x="54" y="82"/>
                  <a:pt x="54" y="82"/>
                  <a:pt x="54" y="82"/>
                </a:cubicBezTo>
                <a:cubicBezTo>
                  <a:pt x="62" y="76"/>
                  <a:pt x="71" y="74"/>
                  <a:pt x="81" y="74"/>
                </a:cubicBezTo>
                <a:cubicBezTo>
                  <a:pt x="97" y="13"/>
                  <a:pt x="97" y="13"/>
                  <a:pt x="97" y="13"/>
                </a:cubicBezTo>
                <a:cubicBezTo>
                  <a:pt x="99" y="5"/>
                  <a:pt x="107" y="0"/>
                  <a:pt x="114" y="2"/>
                </a:cubicBezTo>
                <a:cubicBezTo>
                  <a:pt x="122" y="4"/>
                  <a:pt x="126" y="12"/>
                  <a:pt x="124" y="20"/>
                </a:cubicBezTo>
                <a:cubicBezTo>
                  <a:pt x="109" y="81"/>
                  <a:pt x="109" y="81"/>
                  <a:pt x="109" y="81"/>
                </a:cubicBezTo>
                <a:cubicBezTo>
                  <a:pt x="125" y="90"/>
                  <a:pt x="136" y="109"/>
                  <a:pt x="130" y="134"/>
                </a:cubicBezTo>
                <a:cubicBezTo>
                  <a:pt x="130" y="134"/>
                  <a:pt x="125" y="154"/>
                  <a:pt x="122" y="164"/>
                </a:cubicBezTo>
                <a:cubicBezTo>
                  <a:pt x="122" y="164"/>
                  <a:pt x="122" y="164"/>
                  <a:pt x="122" y="164"/>
                </a:cubicBezTo>
                <a:cubicBezTo>
                  <a:pt x="118" y="178"/>
                  <a:pt x="136" y="187"/>
                  <a:pt x="136" y="187"/>
                </a:cubicBezTo>
                <a:cubicBezTo>
                  <a:pt x="131" y="207"/>
                  <a:pt x="131" y="207"/>
                  <a:pt x="131" y="207"/>
                </a:cubicBezTo>
                <a:lnTo>
                  <a:pt x="54" y="187"/>
                </a:lnTo>
                <a:close/>
                <a:moveTo>
                  <a:pt x="54" y="203"/>
                </a:moveTo>
                <a:cubicBezTo>
                  <a:pt x="46" y="203"/>
                  <a:pt x="38" y="208"/>
                  <a:pt x="36" y="216"/>
                </a:cubicBezTo>
                <a:cubicBezTo>
                  <a:pt x="34" y="226"/>
                  <a:pt x="40" y="236"/>
                  <a:pt x="50" y="239"/>
                </a:cubicBezTo>
                <a:cubicBezTo>
                  <a:pt x="51" y="239"/>
                  <a:pt x="53" y="239"/>
                  <a:pt x="54" y="239"/>
                </a:cubicBezTo>
                <a:cubicBezTo>
                  <a:pt x="54" y="203"/>
                  <a:pt x="54" y="203"/>
                  <a:pt x="54" y="203"/>
                </a:cubicBezTo>
                <a:close/>
                <a:moveTo>
                  <a:pt x="54" y="82"/>
                </a:moveTo>
                <a:cubicBezTo>
                  <a:pt x="54" y="187"/>
                  <a:pt x="54" y="187"/>
                  <a:pt x="54" y="187"/>
                </a:cubicBezTo>
                <a:cubicBezTo>
                  <a:pt x="0" y="173"/>
                  <a:pt x="0" y="173"/>
                  <a:pt x="0" y="173"/>
                </a:cubicBezTo>
                <a:cubicBezTo>
                  <a:pt x="5" y="152"/>
                  <a:pt x="5" y="152"/>
                  <a:pt x="5" y="152"/>
                </a:cubicBezTo>
                <a:cubicBezTo>
                  <a:pt x="5" y="152"/>
                  <a:pt x="25" y="154"/>
                  <a:pt x="29" y="140"/>
                </a:cubicBezTo>
                <a:cubicBezTo>
                  <a:pt x="32" y="128"/>
                  <a:pt x="37" y="109"/>
                  <a:pt x="37" y="109"/>
                </a:cubicBezTo>
                <a:cubicBezTo>
                  <a:pt x="40" y="97"/>
                  <a:pt x="46" y="88"/>
                  <a:pt x="54" y="82"/>
                </a:cubicBezTo>
                <a:close/>
              </a:path>
            </a:pathLst>
          </a:custGeom>
          <a:solidFill>
            <a:srgbClr val="D20000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68" name="Freeform 56"/>
          <p:cNvSpPr>
            <a:spLocks noEditPoints="1"/>
          </p:cNvSpPr>
          <p:nvPr/>
        </p:nvSpPr>
        <p:spPr bwMode="auto">
          <a:xfrm>
            <a:off x="5240008" y="2024939"/>
            <a:ext cx="416610" cy="453510"/>
          </a:xfrm>
          <a:custGeom>
            <a:avLst/>
            <a:gdLst>
              <a:gd name="T0" fmla="*/ 198 w 255"/>
              <a:gd name="T1" fmla="*/ 128 h 277"/>
              <a:gd name="T2" fmla="*/ 191 w 255"/>
              <a:gd name="T3" fmla="*/ 158 h 277"/>
              <a:gd name="T4" fmla="*/ 191 w 255"/>
              <a:gd name="T5" fmla="*/ 185 h 277"/>
              <a:gd name="T6" fmla="*/ 196 w 255"/>
              <a:gd name="T7" fmla="*/ 187 h 277"/>
              <a:gd name="T8" fmla="*/ 218 w 255"/>
              <a:gd name="T9" fmla="*/ 218 h 277"/>
              <a:gd name="T10" fmla="*/ 191 w 255"/>
              <a:gd name="T11" fmla="*/ 201 h 277"/>
              <a:gd name="T12" fmla="*/ 191 w 255"/>
              <a:gd name="T13" fmla="*/ 55 h 277"/>
              <a:gd name="T14" fmla="*/ 218 w 255"/>
              <a:gd name="T15" fmla="*/ 38 h 277"/>
              <a:gd name="T16" fmla="*/ 196 w 255"/>
              <a:gd name="T17" fmla="*/ 69 h 277"/>
              <a:gd name="T18" fmla="*/ 191 w 255"/>
              <a:gd name="T19" fmla="*/ 71 h 277"/>
              <a:gd name="T20" fmla="*/ 249 w 255"/>
              <a:gd name="T21" fmla="*/ 121 h 277"/>
              <a:gd name="T22" fmla="*/ 211 w 255"/>
              <a:gd name="T23" fmla="*/ 128 h 277"/>
              <a:gd name="T24" fmla="*/ 249 w 255"/>
              <a:gd name="T25" fmla="*/ 134 h 277"/>
              <a:gd name="T26" fmla="*/ 249 w 255"/>
              <a:gd name="T27" fmla="*/ 121 h 277"/>
              <a:gd name="T28" fmla="*/ 132 w 255"/>
              <a:gd name="T29" fmla="*/ 277 h 277"/>
              <a:gd name="T30" fmla="*/ 167 w 255"/>
              <a:gd name="T31" fmla="*/ 186 h 277"/>
              <a:gd name="T32" fmla="*/ 191 w 255"/>
              <a:gd name="T33" fmla="*/ 98 h 277"/>
              <a:gd name="T34" fmla="*/ 127 w 255"/>
              <a:gd name="T35" fmla="*/ 72 h 277"/>
              <a:gd name="T36" fmla="*/ 183 w 255"/>
              <a:gd name="T37" fmla="*/ 128 h 277"/>
              <a:gd name="T38" fmla="*/ 156 w 255"/>
              <a:gd name="T39" fmla="*/ 176 h 277"/>
              <a:gd name="T40" fmla="*/ 153 w 255"/>
              <a:gd name="T41" fmla="*/ 214 h 277"/>
              <a:gd name="T42" fmla="*/ 127 w 255"/>
              <a:gd name="T43" fmla="*/ 277 h 277"/>
              <a:gd name="T44" fmla="*/ 191 w 255"/>
              <a:gd name="T45" fmla="*/ 71 h 277"/>
              <a:gd name="T46" fmla="*/ 186 w 255"/>
              <a:gd name="T47" fmla="*/ 60 h 277"/>
              <a:gd name="T48" fmla="*/ 191 w 255"/>
              <a:gd name="T49" fmla="*/ 185 h 277"/>
              <a:gd name="T50" fmla="*/ 186 w 255"/>
              <a:gd name="T51" fmla="*/ 196 h 277"/>
              <a:gd name="T52" fmla="*/ 191 w 255"/>
              <a:gd name="T53" fmla="*/ 185 h 277"/>
              <a:gd name="T54" fmla="*/ 127 w 255"/>
              <a:gd name="T55" fmla="*/ 0 h 277"/>
              <a:gd name="T56" fmla="*/ 134 w 255"/>
              <a:gd name="T57" fmla="*/ 7 h 277"/>
              <a:gd name="T58" fmla="*/ 128 w 255"/>
              <a:gd name="T59" fmla="*/ 45 h 277"/>
              <a:gd name="T60" fmla="*/ 127 w 255"/>
              <a:gd name="T61" fmla="*/ 45 h 277"/>
              <a:gd name="T62" fmla="*/ 64 w 255"/>
              <a:gd name="T63" fmla="*/ 97 h 277"/>
              <a:gd name="T64" fmla="*/ 89 w 255"/>
              <a:gd name="T65" fmla="*/ 187 h 277"/>
              <a:gd name="T66" fmla="*/ 124 w 255"/>
              <a:gd name="T67" fmla="*/ 277 h 277"/>
              <a:gd name="T68" fmla="*/ 127 w 255"/>
              <a:gd name="T69" fmla="*/ 214 h 277"/>
              <a:gd name="T70" fmla="*/ 103 w 255"/>
              <a:gd name="T71" fmla="*/ 183 h 277"/>
              <a:gd name="T72" fmla="*/ 71 w 255"/>
              <a:gd name="T73" fmla="*/ 128 h 277"/>
              <a:gd name="T74" fmla="*/ 127 w 255"/>
              <a:gd name="T75" fmla="*/ 72 h 277"/>
              <a:gd name="T76" fmla="*/ 127 w 255"/>
              <a:gd name="T77" fmla="*/ 57 h 277"/>
              <a:gd name="T78" fmla="*/ 127 w 255"/>
              <a:gd name="T79" fmla="*/ 0 h 277"/>
              <a:gd name="T80" fmla="*/ 121 w 255"/>
              <a:gd name="T81" fmla="*/ 38 h 277"/>
              <a:gd name="T82" fmla="*/ 127 w 255"/>
              <a:gd name="T83" fmla="*/ 0 h 277"/>
              <a:gd name="T84" fmla="*/ 64 w 255"/>
              <a:gd name="T85" fmla="*/ 185 h 277"/>
              <a:gd name="T86" fmla="*/ 69 w 255"/>
              <a:gd name="T87" fmla="*/ 196 h 277"/>
              <a:gd name="T88" fmla="*/ 64 w 255"/>
              <a:gd name="T89" fmla="*/ 71 h 277"/>
              <a:gd name="T90" fmla="*/ 69 w 255"/>
              <a:gd name="T91" fmla="*/ 60 h 277"/>
              <a:gd name="T92" fmla="*/ 64 w 255"/>
              <a:gd name="T93" fmla="*/ 71 h 277"/>
              <a:gd name="T94" fmla="*/ 57 w 255"/>
              <a:gd name="T95" fmla="*/ 128 h 277"/>
              <a:gd name="T96" fmla="*/ 64 w 255"/>
              <a:gd name="T97" fmla="*/ 97 h 277"/>
              <a:gd name="T98" fmla="*/ 64 w 255"/>
              <a:gd name="T99" fmla="*/ 71 h 277"/>
              <a:gd name="T100" fmla="*/ 60 w 255"/>
              <a:gd name="T101" fmla="*/ 69 h 277"/>
              <a:gd name="T102" fmla="*/ 38 w 255"/>
              <a:gd name="T103" fmla="*/ 38 h 277"/>
              <a:gd name="T104" fmla="*/ 64 w 255"/>
              <a:gd name="T105" fmla="*/ 55 h 277"/>
              <a:gd name="T106" fmla="*/ 64 w 255"/>
              <a:gd name="T107" fmla="*/ 201 h 277"/>
              <a:gd name="T108" fmla="*/ 38 w 255"/>
              <a:gd name="T109" fmla="*/ 218 h 277"/>
              <a:gd name="T110" fmla="*/ 60 w 255"/>
              <a:gd name="T111" fmla="*/ 187 h 277"/>
              <a:gd name="T112" fmla="*/ 64 w 255"/>
              <a:gd name="T113" fmla="*/ 185 h 277"/>
              <a:gd name="T114" fmla="*/ 45 w 255"/>
              <a:gd name="T115" fmla="*/ 128 h 277"/>
              <a:gd name="T116" fmla="*/ 7 w 255"/>
              <a:gd name="T117" fmla="*/ 121 h 277"/>
              <a:gd name="T118" fmla="*/ 7 w 255"/>
              <a:gd name="T119" fmla="*/ 134 h 277"/>
              <a:gd name="T120" fmla="*/ 45 w 255"/>
              <a:gd name="T121" fmla="*/ 128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5" h="277">
                <a:moveTo>
                  <a:pt x="191" y="158"/>
                </a:moveTo>
                <a:cubicBezTo>
                  <a:pt x="195" y="149"/>
                  <a:pt x="198" y="139"/>
                  <a:pt x="198" y="128"/>
                </a:cubicBezTo>
                <a:cubicBezTo>
                  <a:pt x="198" y="117"/>
                  <a:pt x="195" y="107"/>
                  <a:pt x="191" y="98"/>
                </a:cubicBezTo>
                <a:cubicBezTo>
                  <a:pt x="191" y="158"/>
                  <a:pt x="191" y="158"/>
                  <a:pt x="191" y="158"/>
                </a:cubicBezTo>
                <a:close/>
                <a:moveTo>
                  <a:pt x="191" y="201"/>
                </a:moveTo>
                <a:cubicBezTo>
                  <a:pt x="191" y="185"/>
                  <a:pt x="191" y="185"/>
                  <a:pt x="191" y="185"/>
                </a:cubicBezTo>
                <a:cubicBezTo>
                  <a:pt x="193" y="185"/>
                  <a:pt x="194" y="185"/>
                  <a:pt x="196" y="187"/>
                </a:cubicBezTo>
                <a:cubicBezTo>
                  <a:pt x="196" y="187"/>
                  <a:pt x="196" y="187"/>
                  <a:pt x="196" y="187"/>
                </a:cubicBezTo>
                <a:cubicBezTo>
                  <a:pt x="218" y="209"/>
                  <a:pt x="218" y="209"/>
                  <a:pt x="218" y="209"/>
                </a:cubicBezTo>
                <a:cubicBezTo>
                  <a:pt x="220" y="211"/>
                  <a:pt x="220" y="216"/>
                  <a:pt x="218" y="218"/>
                </a:cubicBezTo>
                <a:cubicBezTo>
                  <a:pt x="215" y="221"/>
                  <a:pt x="211" y="221"/>
                  <a:pt x="209" y="218"/>
                </a:cubicBezTo>
                <a:cubicBezTo>
                  <a:pt x="191" y="201"/>
                  <a:pt x="191" y="201"/>
                  <a:pt x="191" y="201"/>
                </a:cubicBezTo>
                <a:close/>
                <a:moveTo>
                  <a:pt x="191" y="71"/>
                </a:moveTo>
                <a:cubicBezTo>
                  <a:pt x="191" y="55"/>
                  <a:pt x="191" y="55"/>
                  <a:pt x="191" y="55"/>
                </a:cubicBezTo>
                <a:cubicBezTo>
                  <a:pt x="209" y="38"/>
                  <a:pt x="209" y="38"/>
                  <a:pt x="209" y="38"/>
                </a:cubicBezTo>
                <a:cubicBezTo>
                  <a:pt x="211" y="35"/>
                  <a:pt x="215" y="35"/>
                  <a:pt x="218" y="38"/>
                </a:cubicBezTo>
                <a:cubicBezTo>
                  <a:pt x="220" y="40"/>
                  <a:pt x="220" y="44"/>
                  <a:pt x="218" y="47"/>
                </a:cubicBezTo>
                <a:cubicBezTo>
                  <a:pt x="196" y="69"/>
                  <a:pt x="196" y="69"/>
                  <a:pt x="196" y="69"/>
                </a:cubicBezTo>
                <a:cubicBezTo>
                  <a:pt x="196" y="69"/>
                  <a:pt x="196" y="69"/>
                  <a:pt x="196" y="69"/>
                </a:cubicBezTo>
                <a:cubicBezTo>
                  <a:pt x="194" y="71"/>
                  <a:pt x="193" y="71"/>
                  <a:pt x="191" y="71"/>
                </a:cubicBezTo>
                <a:close/>
                <a:moveTo>
                  <a:pt x="249" y="121"/>
                </a:moveTo>
                <a:cubicBezTo>
                  <a:pt x="249" y="121"/>
                  <a:pt x="249" y="121"/>
                  <a:pt x="249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4" y="121"/>
                  <a:pt x="211" y="124"/>
                  <a:pt x="211" y="128"/>
                </a:cubicBezTo>
                <a:cubicBezTo>
                  <a:pt x="211" y="132"/>
                  <a:pt x="214" y="134"/>
                  <a:pt x="217" y="134"/>
                </a:cubicBezTo>
                <a:cubicBezTo>
                  <a:pt x="249" y="134"/>
                  <a:pt x="249" y="134"/>
                  <a:pt x="249" y="134"/>
                </a:cubicBezTo>
                <a:cubicBezTo>
                  <a:pt x="252" y="134"/>
                  <a:pt x="255" y="132"/>
                  <a:pt x="255" y="128"/>
                </a:cubicBezTo>
                <a:cubicBezTo>
                  <a:pt x="255" y="124"/>
                  <a:pt x="252" y="121"/>
                  <a:pt x="249" y="121"/>
                </a:cubicBezTo>
                <a:close/>
                <a:moveTo>
                  <a:pt x="127" y="277"/>
                </a:moveTo>
                <a:cubicBezTo>
                  <a:pt x="132" y="277"/>
                  <a:pt x="132" y="277"/>
                  <a:pt x="132" y="277"/>
                </a:cubicBezTo>
                <a:cubicBezTo>
                  <a:pt x="151" y="277"/>
                  <a:pt x="167" y="262"/>
                  <a:pt x="167" y="242"/>
                </a:cubicBezTo>
                <a:cubicBezTo>
                  <a:pt x="167" y="186"/>
                  <a:pt x="167" y="186"/>
                  <a:pt x="167" y="186"/>
                </a:cubicBezTo>
                <a:cubicBezTo>
                  <a:pt x="177" y="179"/>
                  <a:pt x="186" y="169"/>
                  <a:pt x="191" y="158"/>
                </a:cubicBezTo>
                <a:cubicBezTo>
                  <a:pt x="191" y="98"/>
                  <a:pt x="191" y="98"/>
                  <a:pt x="191" y="98"/>
                </a:cubicBezTo>
                <a:cubicBezTo>
                  <a:pt x="180" y="74"/>
                  <a:pt x="156" y="57"/>
                  <a:pt x="127" y="57"/>
                </a:cubicBezTo>
                <a:cubicBezTo>
                  <a:pt x="127" y="72"/>
                  <a:pt x="127" y="72"/>
                  <a:pt x="127" y="72"/>
                </a:cubicBezTo>
                <a:cubicBezTo>
                  <a:pt x="143" y="72"/>
                  <a:pt x="157" y="78"/>
                  <a:pt x="167" y="88"/>
                </a:cubicBezTo>
                <a:cubicBezTo>
                  <a:pt x="177" y="98"/>
                  <a:pt x="183" y="112"/>
                  <a:pt x="183" y="128"/>
                </a:cubicBezTo>
                <a:cubicBezTo>
                  <a:pt x="183" y="148"/>
                  <a:pt x="172" y="166"/>
                  <a:pt x="156" y="176"/>
                </a:cubicBezTo>
                <a:cubicBezTo>
                  <a:pt x="156" y="176"/>
                  <a:pt x="156" y="176"/>
                  <a:pt x="156" y="176"/>
                </a:cubicBezTo>
                <a:cubicBezTo>
                  <a:pt x="154" y="177"/>
                  <a:pt x="153" y="180"/>
                  <a:pt x="153" y="182"/>
                </a:cubicBezTo>
                <a:cubicBezTo>
                  <a:pt x="153" y="214"/>
                  <a:pt x="153" y="214"/>
                  <a:pt x="153" y="214"/>
                </a:cubicBezTo>
                <a:cubicBezTo>
                  <a:pt x="127" y="214"/>
                  <a:pt x="127" y="214"/>
                  <a:pt x="127" y="214"/>
                </a:cubicBezTo>
                <a:cubicBezTo>
                  <a:pt x="127" y="277"/>
                  <a:pt x="127" y="277"/>
                  <a:pt x="127" y="277"/>
                </a:cubicBezTo>
                <a:close/>
                <a:moveTo>
                  <a:pt x="191" y="55"/>
                </a:moveTo>
                <a:cubicBezTo>
                  <a:pt x="191" y="71"/>
                  <a:pt x="191" y="71"/>
                  <a:pt x="191" y="71"/>
                </a:cubicBezTo>
                <a:cubicBezTo>
                  <a:pt x="189" y="71"/>
                  <a:pt x="188" y="71"/>
                  <a:pt x="186" y="69"/>
                </a:cubicBezTo>
                <a:cubicBezTo>
                  <a:pt x="184" y="67"/>
                  <a:pt x="184" y="63"/>
                  <a:pt x="186" y="60"/>
                </a:cubicBezTo>
                <a:cubicBezTo>
                  <a:pt x="191" y="55"/>
                  <a:pt x="191" y="55"/>
                  <a:pt x="191" y="55"/>
                </a:cubicBezTo>
                <a:close/>
                <a:moveTo>
                  <a:pt x="191" y="185"/>
                </a:moveTo>
                <a:cubicBezTo>
                  <a:pt x="191" y="201"/>
                  <a:pt x="191" y="201"/>
                  <a:pt x="191" y="20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4" y="193"/>
                  <a:pt x="184" y="189"/>
                  <a:pt x="186" y="187"/>
                </a:cubicBezTo>
                <a:cubicBezTo>
                  <a:pt x="188" y="185"/>
                  <a:pt x="189" y="185"/>
                  <a:pt x="191" y="185"/>
                </a:cubicBezTo>
                <a:close/>
                <a:moveTo>
                  <a:pt x="127" y="45"/>
                </a:moveTo>
                <a:cubicBezTo>
                  <a:pt x="127" y="0"/>
                  <a:pt x="127" y="0"/>
                  <a:pt x="127" y="0"/>
                </a:cubicBezTo>
                <a:cubicBezTo>
                  <a:pt x="127" y="0"/>
                  <a:pt x="128" y="0"/>
                  <a:pt x="128" y="0"/>
                </a:cubicBezTo>
                <a:cubicBezTo>
                  <a:pt x="131" y="0"/>
                  <a:pt x="134" y="3"/>
                  <a:pt x="134" y="7"/>
                </a:cubicBezTo>
                <a:cubicBezTo>
                  <a:pt x="134" y="38"/>
                  <a:pt x="134" y="38"/>
                  <a:pt x="134" y="38"/>
                </a:cubicBezTo>
                <a:cubicBezTo>
                  <a:pt x="134" y="42"/>
                  <a:pt x="131" y="45"/>
                  <a:pt x="128" y="45"/>
                </a:cubicBezTo>
                <a:cubicBezTo>
                  <a:pt x="128" y="45"/>
                  <a:pt x="128" y="45"/>
                  <a:pt x="128" y="45"/>
                </a:cubicBezTo>
                <a:cubicBezTo>
                  <a:pt x="128" y="45"/>
                  <a:pt x="127" y="45"/>
                  <a:pt x="127" y="45"/>
                </a:cubicBezTo>
                <a:close/>
                <a:moveTo>
                  <a:pt x="127" y="57"/>
                </a:moveTo>
                <a:cubicBezTo>
                  <a:pt x="99" y="57"/>
                  <a:pt x="75" y="74"/>
                  <a:pt x="64" y="97"/>
                </a:cubicBezTo>
                <a:cubicBezTo>
                  <a:pt x="64" y="159"/>
                  <a:pt x="64" y="159"/>
                  <a:pt x="64" y="159"/>
                </a:cubicBezTo>
                <a:cubicBezTo>
                  <a:pt x="70" y="170"/>
                  <a:pt x="78" y="180"/>
                  <a:pt x="89" y="187"/>
                </a:cubicBezTo>
                <a:cubicBezTo>
                  <a:pt x="89" y="242"/>
                  <a:pt x="89" y="242"/>
                  <a:pt x="89" y="242"/>
                </a:cubicBezTo>
                <a:cubicBezTo>
                  <a:pt x="89" y="262"/>
                  <a:pt x="104" y="277"/>
                  <a:pt x="124" y="277"/>
                </a:cubicBezTo>
                <a:cubicBezTo>
                  <a:pt x="127" y="277"/>
                  <a:pt x="127" y="277"/>
                  <a:pt x="127" y="277"/>
                </a:cubicBezTo>
                <a:cubicBezTo>
                  <a:pt x="127" y="214"/>
                  <a:pt x="127" y="214"/>
                  <a:pt x="127" y="214"/>
                </a:cubicBezTo>
                <a:cubicBezTo>
                  <a:pt x="103" y="214"/>
                  <a:pt x="103" y="214"/>
                  <a:pt x="103" y="214"/>
                </a:cubicBezTo>
                <a:cubicBezTo>
                  <a:pt x="103" y="183"/>
                  <a:pt x="103" y="183"/>
                  <a:pt x="103" y="183"/>
                </a:cubicBezTo>
                <a:cubicBezTo>
                  <a:pt x="103" y="180"/>
                  <a:pt x="102" y="178"/>
                  <a:pt x="100" y="176"/>
                </a:cubicBezTo>
                <a:cubicBezTo>
                  <a:pt x="83" y="167"/>
                  <a:pt x="71" y="149"/>
                  <a:pt x="71" y="128"/>
                </a:cubicBezTo>
                <a:cubicBezTo>
                  <a:pt x="71" y="112"/>
                  <a:pt x="78" y="98"/>
                  <a:pt x="88" y="88"/>
                </a:cubicBezTo>
                <a:cubicBezTo>
                  <a:pt x="98" y="78"/>
                  <a:pt x="112" y="72"/>
                  <a:pt x="127" y="72"/>
                </a:cubicBezTo>
                <a:cubicBezTo>
                  <a:pt x="127" y="72"/>
                  <a:pt x="127" y="72"/>
                  <a:pt x="127" y="72"/>
                </a:cubicBezTo>
                <a:cubicBezTo>
                  <a:pt x="127" y="57"/>
                  <a:pt x="127" y="57"/>
                  <a:pt x="127" y="57"/>
                </a:cubicBezTo>
                <a:cubicBezTo>
                  <a:pt x="127" y="57"/>
                  <a:pt x="127" y="57"/>
                  <a:pt x="127" y="57"/>
                </a:cubicBezTo>
                <a:close/>
                <a:moveTo>
                  <a:pt x="127" y="0"/>
                </a:moveTo>
                <a:cubicBezTo>
                  <a:pt x="127" y="45"/>
                  <a:pt x="127" y="45"/>
                  <a:pt x="127" y="45"/>
                </a:cubicBezTo>
                <a:cubicBezTo>
                  <a:pt x="124" y="45"/>
                  <a:pt x="121" y="42"/>
                  <a:pt x="121" y="38"/>
                </a:cubicBezTo>
                <a:cubicBezTo>
                  <a:pt x="121" y="7"/>
                  <a:pt x="121" y="7"/>
                  <a:pt x="121" y="7"/>
                </a:cubicBezTo>
                <a:cubicBezTo>
                  <a:pt x="121" y="4"/>
                  <a:pt x="124" y="1"/>
                  <a:pt x="127" y="0"/>
                </a:cubicBezTo>
                <a:close/>
                <a:moveTo>
                  <a:pt x="64" y="201"/>
                </a:moveTo>
                <a:cubicBezTo>
                  <a:pt x="64" y="185"/>
                  <a:pt x="64" y="185"/>
                  <a:pt x="64" y="185"/>
                </a:cubicBezTo>
                <a:cubicBezTo>
                  <a:pt x="66" y="185"/>
                  <a:pt x="68" y="185"/>
                  <a:pt x="69" y="187"/>
                </a:cubicBezTo>
                <a:cubicBezTo>
                  <a:pt x="72" y="189"/>
                  <a:pt x="72" y="193"/>
                  <a:pt x="69" y="196"/>
                </a:cubicBezTo>
                <a:cubicBezTo>
                  <a:pt x="64" y="201"/>
                  <a:pt x="64" y="201"/>
                  <a:pt x="64" y="201"/>
                </a:cubicBezTo>
                <a:close/>
                <a:moveTo>
                  <a:pt x="64" y="71"/>
                </a:moveTo>
                <a:cubicBezTo>
                  <a:pt x="64" y="55"/>
                  <a:pt x="64" y="55"/>
                  <a:pt x="64" y="55"/>
                </a:cubicBezTo>
                <a:cubicBezTo>
                  <a:pt x="69" y="60"/>
                  <a:pt x="69" y="60"/>
                  <a:pt x="69" y="60"/>
                </a:cubicBezTo>
                <a:cubicBezTo>
                  <a:pt x="72" y="63"/>
                  <a:pt x="72" y="67"/>
                  <a:pt x="69" y="69"/>
                </a:cubicBezTo>
                <a:cubicBezTo>
                  <a:pt x="68" y="71"/>
                  <a:pt x="66" y="71"/>
                  <a:pt x="64" y="71"/>
                </a:cubicBezTo>
                <a:close/>
                <a:moveTo>
                  <a:pt x="64" y="97"/>
                </a:moveTo>
                <a:cubicBezTo>
                  <a:pt x="59" y="106"/>
                  <a:pt x="57" y="117"/>
                  <a:pt x="57" y="128"/>
                </a:cubicBezTo>
                <a:cubicBezTo>
                  <a:pt x="57" y="139"/>
                  <a:pt x="59" y="149"/>
                  <a:pt x="64" y="159"/>
                </a:cubicBezTo>
                <a:cubicBezTo>
                  <a:pt x="64" y="97"/>
                  <a:pt x="64" y="97"/>
                  <a:pt x="64" y="97"/>
                </a:cubicBezTo>
                <a:close/>
                <a:moveTo>
                  <a:pt x="64" y="55"/>
                </a:moveTo>
                <a:cubicBezTo>
                  <a:pt x="64" y="71"/>
                  <a:pt x="64" y="71"/>
                  <a:pt x="64" y="71"/>
                </a:cubicBezTo>
                <a:cubicBezTo>
                  <a:pt x="62" y="71"/>
                  <a:pt x="61" y="70"/>
                  <a:pt x="60" y="69"/>
                </a:cubicBezTo>
                <a:cubicBezTo>
                  <a:pt x="60" y="69"/>
                  <a:pt x="60" y="69"/>
                  <a:pt x="60" y="69"/>
                </a:cubicBezTo>
                <a:cubicBezTo>
                  <a:pt x="38" y="47"/>
                  <a:pt x="38" y="47"/>
                  <a:pt x="38" y="47"/>
                </a:cubicBezTo>
                <a:cubicBezTo>
                  <a:pt x="35" y="44"/>
                  <a:pt x="35" y="40"/>
                  <a:pt x="38" y="38"/>
                </a:cubicBezTo>
                <a:cubicBezTo>
                  <a:pt x="40" y="35"/>
                  <a:pt x="44" y="35"/>
                  <a:pt x="47" y="38"/>
                </a:cubicBezTo>
                <a:cubicBezTo>
                  <a:pt x="64" y="55"/>
                  <a:pt x="64" y="55"/>
                  <a:pt x="64" y="55"/>
                </a:cubicBezTo>
                <a:close/>
                <a:moveTo>
                  <a:pt x="64" y="185"/>
                </a:moveTo>
                <a:cubicBezTo>
                  <a:pt x="64" y="201"/>
                  <a:pt x="64" y="201"/>
                  <a:pt x="64" y="201"/>
                </a:cubicBezTo>
                <a:cubicBezTo>
                  <a:pt x="47" y="218"/>
                  <a:pt x="47" y="218"/>
                  <a:pt x="47" y="218"/>
                </a:cubicBezTo>
                <a:cubicBezTo>
                  <a:pt x="44" y="221"/>
                  <a:pt x="40" y="221"/>
                  <a:pt x="38" y="218"/>
                </a:cubicBezTo>
                <a:cubicBezTo>
                  <a:pt x="35" y="216"/>
                  <a:pt x="35" y="211"/>
                  <a:pt x="38" y="209"/>
                </a:cubicBezTo>
                <a:cubicBezTo>
                  <a:pt x="60" y="187"/>
                  <a:pt x="60" y="187"/>
                  <a:pt x="60" y="187"/>
                </a:cubicBezTo>
                <a:cubicBezTo>
                  <a:pt x="60" y="187"/>
                  <a:pt x="60" y="187"/>
                  <a:pt x="60" y="187"/>
                </a:cubicBezTo>
                <a:cubicBezTo>
                  <a:pt x="61" y="185"/>
                  <a:pt x="62" y="185"/>
                  <a:pt x="64" y="185"/>
                </a:cubicBezTo>
                <a:close/>
                <a:moveTo>
                  <a:pt x="45" y="128"/>
                </a:moveTo>
                <a:cubicBezTo>
                  <a:pt x="45" y="128"/>
                  <a:pt x="45" y="128"/>
                  <a:pt x="45" y="128"/>
                </a:cubicBezTo>
                <a:cubicBezTo>
                  <a:pt x="45" y="124"/>
                  <a:pt x="42" y="121"/>
                  <a:pt x="38" y="121"/>
                </a:cubicBezTo>
                <a:cubicBezTo>
                  <a:pt x="7" y="121"/>
                  <a:pt x="7" y="121"/>
                  <a:pt x="7" y="121"/>
                </a:cubicBezTo>
                <a:cubicBezTo>
                  <a:pt x="3" y="121"/>
                  <a:pt x="0" y="124"/>
                  <a:pt x="0" y="128"/>
                </a:cubicBezTo>
                <a:cubicBezTo>
                  <a:pt x="0" y="132"/>
                  <a:pt x="3" y="134"/>
                  <a:pt x="7" y="134"/>
                </a:cubicBezTo>
                <a:cubicBezTo>
                  <a:pt x="38" y="134"/>
                  <a:pt x="38" y="134"/>
                  <a:pt x="38" y="134"/>
                </a:cubicBezTo>
                <a:cubicBezTo>
                  <a:pt x="42" y="134"/>
                  <a:pt x="45" y="132"/>
                  <a:pt x="45" y="128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69" name="Freeform 57"/>
          <p:cNvSpPr>
            <a:spLocks noEditPoints="1"/>
          </p:cNvSpPr>
          <p:nvPr/>
        </p:nvSpPr>
        <p:spPr bwMode="auto">
          <a:xfrm>
            <a:off x="6776705" y="852478"/>
            <a:ext cx="396375" cy="389233"/>
          </a:xfrm>
          <a:custGeom>
            <a:avLst/>
            <a:gdLst>
              <a:gd name="T0" fmla="*/ 231 w 243"/>
              <a:gd name="T1" fmla="*/ 92 h 238"/>
              <a:gd name="T2" fmla="*/ 214 w 243"/>
              <a:gd name="T3" fmla="*/ 83 h 238"/>
              <a:gd name="T4" fmla="*/ 206 w 243"/>
              <a:gd name="T5" fmla="*/ 71 h 238"/>
              <a:gd name="T6" fmla="*/ 192 w 243"/>
              <a:gd name="T7" fmla="*/ 82 h 238"/>
              <a:gd name="T8" fmla="*/ 194 w 243"/>
              <a:gd name="T9" fmla="*/ 64 h 238"/>
              <a:gd name="T10" fmla="*/ 179 w 243"/>
              <a:gd name="T11" fmla="*/ 64 h 238"/>
              <a:gd name="T12" fmla="*/ 162 w 243"/>
              <a:gd name="T13" fmla="*/ 54 h 238"/>
              <a:gd name="T14" fmla="*/ 154 w 243"/>
              <a:gd name="T15" fmla="*/ 42 h 238"/>
              <a:gd name="T16" fmla="*/ 140 w 243"/>
              <a:gd name="T17" fmla="*/ 53 h 238"/>
              <a:gd name="T18" fmla="*/ 142 w 243"/>
              <a:gd name="T19" fmla="*/ 35 h 238"/>
              <a:gd name="T20" fmla="*/ 128 w 243"/>
              <a:gd name="T21" fmla="*/ 35 h 238"/>
              <a:gd name="T22" fmla="*/ 110 w 243"/>
              <a:gd name="T23" fmla="*/ 25 h 238"/>
              <a:gd name="T24" fmla="*/ 102 w 243"/>
              <a:gd name="T25" fmla="*/ 13 h 238"/>
              <a:gd name="T26" fmla="*/ 101 w 243"/>
              <a:gd name="T27" fmla="*/ 22 h 238"/>
              <a:gd name="T28" fmla="*/ 208 w 243"/>
              <a:gd name="T29" fmla="*/ 128 h 238"/>
              <a:gd name="T30" fmla="*/ 206 w 243"/>
              <a:gd name="T31" fmla="*/ 132 h 238"/>
              <a:gd name="T32" fmla="*/ 101 w 243"/>
              <a:gd name="T33" fmla="*/ 74 h 238"/>
              <a:gd name="T34" fmla="*/ 196 w 243"/>
              <a:gd name="T35" fmla="*/ 149 h 238"/>
              <a:gd name="T36" fmla="*/ 194 w 243"/>
              <a:gd name="T37" fmla="*/ 153 h 238"/>
              <a:gd name="T38" fmla="*/ 101 w 243"/>
              <a:gd name="T39" fmla="*/ 101 h 238"/>
              <a:gd name="T40" fmla="*/ 185 w 243"/>
              <a:gd name="T41" fmla="*/ 170 h 238"/>
              <a:gd name="T42" fmla="*/ 182 w 243"/>
              <a:gd name="T43" fmla="*/ 174 h 238"/>
              <a:gd name="T44" fmla="*/ 101 w 243"/>
              <a:gd name="T45" fmla="*/ 129 h 238"/>
              <a:gd name="T46" fmla="*/ 173 w 243"/>
              <a:gd name="T47" fmla="*/ 191 h 238"/>
              <a:gd name="T48" fmla="*/ 171 w 243"/>
              <a:gd name="T49" fmla="*/ 195 h 238"/>
              <a:gd name="T50" fmla="*/ 101 w 243"/>
              <a:gd name="T51" fmla="*/ 156 h 238"/>
              <a:gd name="T52" fmla="*/ 138 w 243"/>
              <a:gd name="T53" fmla="*/ 231 h 238"/>
              <a:gd name="T54" fmla="*/ 243 w 243"/>
              <a:gd name="T55" fmla="*/ 91 h 238"/>
              <a:gd name="T56" fmla="*/ 101 w 243"/>
              <a:gd name="T57" fmla="*/ 22 h 238"/>
              <a:gd name="T58" fmla="*/ 85 w 243"/>
              <a:gd name="T59" fmla="*/ 11 h 238"/>
              <a:gd name="T60" fmla="*/ 78 w 243"/>
              <a:gd name="T61" fmla="*/ 0 h 238"/>
              <a:gd name="T62" fmla="*/ 15 w 243"/>
              <a:gd name="T63" fmla="*/ 163 h 238"/>
              <a:gd name="T64" fmla="*/ 101 w 243"/>
              <a:gd name="T65" fmla="*/ 156 h 238"/>
              <a:gd name="T66" fmla="*/ 27 w 243"/>
              <a:gd name="T67" fmla="*/ 113 h 238"/>
              <a:gd name="T68" fmla="*/ 101 w 243"/>
              <a:gd name="T69" fmla="*/ 151 h 238"/>
              <a:gd name="T70" fmla="*/ 40 w 243"/>
              <a:gd name="T71" fmla="*/ 95 h 238"/>
              <a:gd name="T72" fmla="*/ 42 w 243"/>
              <a:gd name="T73" fmla="*/ 91 h 238"/>
              <a:gd name="T74" fmla="*/ 101 w 243"/>
              <a:gd name="T75" fmla="*/ 101 h 238"/>
              <a:gd name="T76" fmla="*/ 51 w 243"/>
              <a:gd name="T77" fmla="*/ 71 h 238"/>
              <a:gd name="T78" fmla="*/ 101 w 243"/>
              <a:gd name="T79" fmla="*/ 96 h 238"/>
              <a:gd name="T80" fmla="*/ 63 w 243"/>
              <a:gd name="T81" fmla="*/ 53 h 238"/>
              <a:gd name="T82" fmla="*/ 65 w 243"/>
              <a:gd name="T83" fmla="*/ 49 h 238"/>
              <a:gd name="T84" fmla="*/ 101 w 243"/>
              <a:gd name="T85" fmla="*/ 22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43" h="238">
                <a:moveTo>
                  <a:pt x="232" y="85"/>
                </a:moveTo>
                <a:cubicBezTo>
                  <a:pt x="233" y="87"/>
                  <a:pt x="233" y="90"/>
                  <a:pt x="231" y="92"/>
                </a:cubicBezTo>
                <a:cubicBezTo>
                  <a:pt x="229" y="97"/>
                  <a:pt x="223" y="99"/>
                  <a:pt x="218" y="96"/>
                </a:cubicBezTo>
                <a:cubicBezTo>
                  <a:pt x="213" y="94"/>
                  <a:pt x="212" y="88"/>
                  <a:pt x="214" y="83"/>
                </a:cubicBezTo>
                <a:cubicBezTo>
                  <a:pt x="216" y="81"/>
                  <a:pt x="218" y="79"/>
                  <a:pt x="220" y="78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7" y="73"/>
                  <a:pt x="207" y="76"/>
                  <a:pt x="205" y="78"/>
                </a:cubicBezTo>
                <a:cubicBezTo>
                  <a:pt x="203" y="83"/>
                  <a:pt x="197" y="84"/>
                  <a:pt x="192" y="82"/>
                </a:cubicBezTo>
                <a:cubicBezTo>
                  <a:pt x="188" y="79"/>
                  <a:pt x="186" y="73"/>
                  <a:pt x="188" y="69"/>
                </a:cubicBezTo>
                <a:cubicBezTo>
                  <a:pt x="190" y="66"/>
                  <a:pt x="192" y="65"/>
                  <a:pt x="194" y="64"/>
                </a:cubicBezTo>
                <a:cubicBezTo>
                  <a:pt x="180" y="56"/>
                  <a:pt x="180" y="56"/>
                  <a:pt x="180" y="56"/>
                </a:cubicBezTo>
                <a:cubicBezTo>
                  <a:pt x="181" y="59"/>
                  <a:pt x="181" y="61"/>
                  <a:pt x="179" y="64"/>
                </a:cubicBezTo>
                <a:cubicBezTo>
                  <a:pt x="177" y="68"/>
                  <a:pt x="171" y="70"/>
                  <a:pt x="166" y="67"/>
                </a:cubicBezTo>
                <a:cubicBezTo>
                  <a:pt x="161" y="65"/>
                  <a:pt x="160" y="59"/>
                  <a:pt x="162" y="54"/>
                </a:cubicBezTo>
                <a:cubicBezTo>
                  <a:pt x="164" y="52"/>
                  <a:pt x="166" y="50"/>
                  <a:pt x="168" y="50"/>
                </a:cubicBezTo>
                <a:cubicBezTo>
                  <a:pt x="154" y="42"/>
                  <a:pt x="154" y="42"/>
                  <a:pt x="154" y="42"/>
                </a:cubicBezTo>
                <a:cubicBezTo>
                  <a:pt x="155" y="44"/>
                  <a:pt x="155" y="47"/>
                  <a:pt x="153" y="49"/>
                </a:cubicBezTo>
                <a:cubicBezTo>
                  <a:pt x="151" y="54"/>
                  <a:pt x="145" y="56"/>
                  <a:pt x="140" y="53"/>
                </a:cubicBezTo>
                <a:cubicBezTo>
                  <a:pt x="136" y="50"/>
                  <a:pt x="134" y="45"/>
                  <a:pt x="136" y="40"/>
                </a:cubicBezTo>
                <a:cubicBezTo>
                  <a:pt x="138" y="37"/>
                  <a:pt x="140" y="36"/>
                  <a:pt x="142" y="35"/>
                </a:cubicBezTo>
                <a:cubicBezTo>
                  <a:pt x="128" y="28"/>
                  <a:pt x="128" y="28"/>
                  <a:pt x="128" y="28"/>
                </a:cubicBezTo>
                <a:cubicBezTo>
                  <a:pt x="129" y="30"/>
                  <a:pt x="129" y="33"/>
                  <a:pt x="128" y="35"/>
                </a:cubicBezTo>
                <a:cubicBezTo>
                  <a:pt x="125" y="40"/>
                  <a:pt x="119" y="41"/>
                  <a:pt x="114" y="39"/>
                </a:cubicBezTo>
                <a:cubicBezTo>
                  <a:pt x="110" y="36"/>
                  <a:pt x="108" y="30"/>
                  <a:pt x="110" y="25"/>
                </a:cubicBezTo>
                <a:cubicBezTo>
                  <a:pt x="112" y="23"/>
                  <a:pt x="114" y="22"/>
                  <a:pt x="116" y="21"/>
                </a:cubicBezTo>
                <a:cubicBezTo>
                  <a:pt x="102" y="13"/>
                  <a:pt x="102" y="13"/>
                  <a:pt x="102" y="13"/>
                </a:cubicBezTo>
                <a:cubicBezTo>
                  <a:pt x="103" y="16"/>
                  <a:pt x="103" y="18"/>
                  <a:pt x="102" y="21"/>
                </a:cubicBezTo>
                <a:cubicBezTo>
                  <a:pt x="101" y="21"/>
                  <a:pt x="101" y="22"/>
                  <a:pt x="101" y="22"/>
                </a:cubicBezTo>
                <a:cubicBezTo>
                  <a:pt x="101" y="69"/>
                  <a:pt x="101" y="69"/>
                  <a:pt x="101" y="69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9" y="129"/>
                  <a:pt x="209" y="130"/>
                  <a:pt x="209" y="131"/>
                </a:cubicBezTo>
                <a:cubicBezTo>
                  <a:pt x="208" y="132"/>
                  <a:pt x="207" y="133"/>
                  <a:pt x="206" y="132"/>
                </a:cubicBezTo>
                <a:cubicBezTo>
                  <a:pt x="206" y="132"/>
                  <a:pt x="206" y="132"/>
                  <a:pt x="206" y="132"/>
                </a:cubicBezTo>
                <a:cubicBezTo>
                  <a:pt x="101" y="74"/>
                  <a:pt x="101" y="74"/>
                  <a:pt x="101" y="74"/>
                </a:cubicBezTo>
                <a:cubicBezTo>
                  <a:pt x="101" y="96"/>
                  <a:pt x="101" y="96"/>
                  <a:pt x="101" y="96"/>
                </a:cubicBezTo>
                <a:cubicBezTo>
                  <a:pt x="196" y="149"/>
                  <a:pt x="196" y="149"/>
                  <a:pt x="196" y="149"/>
                </a:cubicBezTo>
                <a:cubicBezTo>
                  <a:pt x="197" y="150"/>
                  <a:pt x="198" y="151"/>
                  <a:pt x="197" y="152"/>
                </a:cubicBezTo>
                <a:cubicBezTo>
                  <a:pt x="197" y="153"/>
                  <a:pt x="195" y="154"/>
                  <a:pt x="194" y="153"/>
                </a:cubicBezTo>
                <a:cubicBezTo>
                  <a:pt x="194" y="153"/>
                  <a:pt x="194" y="153"/>
                  <a:pt x="194" y="153"/>
                </a:cubicBezTo>
                <a:cubicBezTo>
                  <a:pt x="101" y="101"/>
                  <a:pt x="101" y="101"/>
                  <a:pt x="101" y="101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85" y="170"/>
                  <a:pt x="185" y="170"/>
                  <a:pt x="185" y="170"/>
                </a:cubicBezTo>
                <a:cubicBezTo>
                  <a:pt x="186" y="171"/>
                  <a:pt x="186" y="172"/>
                  <a:pt x="186" y="173"/>
                </a:cubicBezTo>
                <a:cubicBezTo>
                  <a:pt x="185" y="174"/>
                  <a:pt x="184" y="175"/>
                  <a:pt x="182" y="174"/>
                </a:cubicBezTo>
                <a:cubicBezTo>
                  <a:pt x="182" y="174"/>
                  <a:pt x="182" y="174"/>
                  <a:pt x="182" y="174"/>
                </a:cubicBezTo>
                <a:cubicBezTo>
                  <a:pt x="101" y="129"/>
                  <a:pt x="101" y="129"/>
                  <a:pt x="101" y="129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73" y="191"/>
                  <a:pt x="173" y="191"/>
                  <a:pt x="173" y="191"/>
                </a:cubicBezTo>
                <a:cubicBezTo>
                  <a:pt x="174" y="192"/>
                  <a:pt x="174" y="193"/>
                  <a:pt x="174" y="194"/>
                </a:cubicBezTo>
                <a:cubicBezTo>
                  <a:pt x="173" y="196"/>
                  <a:pt x="172" y="196"/>
                  <a:pt x="171" y="195"/>
                </a:cubicBezTo>
                <a:cubicBezTo>
                  <a:pt x="171" y="195"/>
                  <a:pt x="171" y="195"/>
                  <a:pt x="171" y="195"/>
                </a:cubicBezTo>
                <a:cubicBezTo>
                  <a:pt x="101" y="156"/>
                  <a:pt x="101" y="156"/>
                  <a:pt x="101" y="156"/>
                </a:cubicBezTo>
                <a:cubicBezTo>
                  <a:pt x="101" y="210"/>
                  <a:pt x="101" y="210"/>
                  <a:pt x="101" y="210"/>
                </a:cubicBezTo>
                <a:cubicBezTo>
                  <a:pt x="138" y="231"/>
                  <a:pt x="138" y="231"/>
                  <a:pt x="138" y="231"/>
                </a:cubicBezTo>
                <a:cubicBezTo>
                  <a:pt x="150" y="238"/>
                  <a:pt x="164" y="233"/>
                  <a:pt x="171" y="222"/>
                </a:cubicBezTo>
                <a:cubicBezTo>
                  <a:pt x="243" y="91"/>
                  <a:pt x="243" y="91"/>
                  <a:pt x="243" y="91"/>
                </a:cubicBezTo>
                <a:lnTo>
                  <a:pt x="232" y="85"/>
                </a:lnTo>
                <a:close/>
                <a:moveTo>
                  <a:pt x="101" y="22"/>
                </a:moveTo>
                <a:cubicBezTo>
                  <a:pt x="98" y="26"/>
                  <a:pt x="93" y="27"/>
                  <a:pt x="88" y="24"/>
                </a:cubicBezTo>
                <a:cubicBezTo>
                  <a:pt x="84" y="22"/>
                  <a:pt x="82" y="16"/>
                  <a:pt x="85" y="11"/>
                </a:cubicBezTo>
                <a:cubicBezTo>
                  <a:pt x="86" y="9"/>
                  <a:pt x="88" y="7"/>
                  <a:pt x="90" y="6"/>
                </a:cubicBezTo>
                <a:cubicBezTo>
                  <a:pt x="78" y="0"/>
                  <a:pt x="78" y="0"/>
                  <a:pt x="78" y="0"/>
                </a:cubicBezTo>
                <a:cubicBezTo>
                  <a:pt x="6" y="130"/>
                  <a:pt x="6" y="130"/>
                  <a:pt x="6" y="130"/>
                </a:cubicBezTo>
                <a:cubicBezTo>
                  <a:pt x="0" y="142"/>
                  <a:pt x="4" y="157"/>
                  <a:pt x="15" y="163"/>
                </a:cubicBezTo>
                <a:cubicBezTo>
                  <a:pt x="101" y="210"/>
                  <a:pt x="101" y="210"/>
                  <a:pt x="101" y="210"/>
                </a:cubicBezTo>
                <a:cubicBezTo>
                  <a:pt x="101" y="156"/>
                  <a:pt x="101" y="156"/>
                  <a:pt x="101" y="156"/>
                </a:cubicBezTo>
                <a:cubicBezTo>
                  <a:pt x="28" y="116"/>
                  <a:pt x="28" y="116"/>
                  <a:pt x="28" y="116"/>
                </a:cubicBezTo>
                <a:cubicBezTo>
                  <a:pt x="27" y="116"/>
                  <a:pt x="27" y="114"/>
                  <a:pt x="27" y="113"/>
                </a:cubicBezTo>
                <a:cubicBezTo>
                  <a:pt x="28" y="112"/>
                  <a:pt x="29" y="112"/>
                  <a:pt x="30" y="112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29"/>
                  <a:pt x="101" y="129"/>
                  <a:pt x="101" y="129"/>
                </a:cubicBezTo>
                <a:cubicBezTo>
                  <a:pt x="40" y="95"/>
                  <a:pt x="40" y="95"/>
                  <a:pt x="40" y="95"/>
                </a:cubicBezTo>
                <a:cubicBezTo>
                  <a:pt x="39" y="95"/>
                  <a:pt x="38" y="93"/>
                  <a:pt x="39" y="92"/>
                </a:cubicBezTo>
                <a:cubicBezTo>
                  <a:pt x="40" y="91"/>
                  <a:pt x="41" y="91"/>
                  <a:pt x="42" y="91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01" y="101"/>
                  <a:pt x="101" y="101"/>
                  <a:pt x="101" y="101"/>
                </a:cubicBezTo>
                <a:cubicBezTo>
                  <a:pt x="51" y="74"/>
                  <a:pt x="51" y="74"/>
                  <a:pt x="51" y="74"/>
                </a:cubicBezTo>
                <a:cubicBezTo>
                  <a:pt x="50" y="74"/>
                  <a:pt x="50" y="72"/>
                  <a:pt x="51" y="71"/>
                </a:cubicBezTo>
                <a:cubicBezTo>
                  <a:pt x="51" y="70"/>
                  <a:pt x="53" y="70"/>
                  <a:pt x="54" y="70"/>
                </a:cubicBezTo>
                <a:cubicBezTo>
                  <a:pt x="101" y="96"/>
                  <a:pt x="101" y="96"/>
                  <a:pt x="101" y="96"/>
                </a:cubicBezTo>
                <a:cubicBezTo>
                  <a:pt x="101" y="74"/>
                  <a:pt x="101" y="74"/>
                  <a:pt x="101" y="74"/>
                </a:cubicBezTo>
                <a:cubicBezTo>
                  <a:pt x="63" y="53"/>
                  <a:pt x="63" y="53"/>
                  <a:pt x="63" y="53"/>
                </a:cubicBezTo>
                <a:cubicBezTo>
                  <a:pt x="62" y="53"/>
                  <a:pt x="62" y="51"/>
                  <a:pt x="62" y="50"/>
                </a:cubicBezTo>
                <a:cubicBezTo>
                  <a:pt x="63" y="49"/>
                  <a:pt x="64" y="49"/>
                  <a:pt x="65" y="49"/>
                </a:cubicBezTo>
                <a:cubicBezTo>
                  <a:pt x="101" y="69"/>
                  <a:pt x="101" y="69"/>
                  <a:pt x="101" y="69"/>
                </a:cubicBezTo>
                <a:lnTo>
                  <a:pt x="101" y="22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70" name="Freeform 58"/>
          <p:cNvSpPr>
            <a:spLocks noEditPoints="1"/>
          </p:cNvSpPr>
          <p:nvPr/>
        </p:nvSpPr>
        <p:spPr bwMode="auto">
          <a:xfrm>
            <a:off x="5376514" y="2476273"/>
            <a:ext cx="385662" cy="390423"/>
          </a:xfrm>
          <a:custGeom>
            <a:avLst/>
            <a:gdLst>
              <a:gd name="T0" fmla="*/ 189 w 236"/>
              <a:gd name="T1" fmla="*/ 60 h 239"/>
              <a:gd name="T2" fmla="*/ 196 w 236"/>
              <a:gd name="T3" fmla="*/ 122 h 239"/>
              <a:gd name="T4" fmla="*/ 198 w 236"/>
              <a:gd name="T5" fmla="*/ 136 h 239"/>
              <a:gd name="T6" fmla="*/ 208 w 236"/>
              <a:gd name="T7" fmla="*/ 157 h 239"/>
              <a:gd name="T8" fmla="*/ 189 w 236"/>
              <a:gd name="T9" fmla="*/ 195 h 239"/>
              <a:gd name="T10" fmla="*/ 168 w 236"/>
              <a:gd name="T11" fmla="*/ 156 h 239"/>
              <a:gd name="T12" fmla="*/ 168 w 236"/>
              <a:gd name="T13" fmla="*/ 78 h 239"/>
              <a:gd name="T14" fmla="*/ 182 w 236"/>
              <a:gd name="T15" fmla="*/ 92 h 239"/>
              <a:gd name="T16" fmla="*/ 185 w 236"/>
              <a:gd name="T17" fmla="*/ 107 h 239"/>
              <a:gd name="T18" fmla="*/ 189 w 236"/>
              <a:gd name="T19" fmla="*/ 141 h 239"/>
              <a:gd name="T20" fmla="*/ 189 w 236"/>
              <a:gd name="T21" fmla="*/ 130 h 239"/>
              <a:gd name="T22" fmla="*/ 168 w 236"/>
              <a:gd name="T23" fmla="*/ 155 h 239"/>
              <a:gd name="T24" fmla="*/ 160 w 236"/>
              <a:gd name="T25" fmla="*/ 138 h 239"/>
              <a:gd name="T26" fmla="*/ 165 w 236"/>
              <a:gd name="T27" fmla="*/ 172 h 239"/>
              <a:gd name="T28" fmla="*/ 168 w 236"/>
              <a:gd name="T29" fmla="*/ 16 h 239"/>
              <a:gd name="T30" fmla="*/ 163 w 236"/>
              <a:gd name="T31" fmla="*/ 49 h 239"/>
              <a:gd name="T32" fmla="*/ 168 w 236"/>
              <a:gd name="T33" fmla="*/ 78 h 239"/>
              <a:gd name="T34" fmla="*/ 159 w 236"/>
              <a:gd name="T35" fmla="*/ 118 h 239"/>
              <a:gd name="T36" fmla="*/ 159 w 236"/>
              <a:gd name="T37" fmla="*/ 209 h 239"/>
              <a:gd name="T38" fmla="*/ 159 w 236"/>
              <a:gd name="T39" fmla="*/ 5 h 239"/>
              <a:gd name="T40" fmla="*/ 159 w 236"/>
              <a:gd name="T41" fmla="*/ 40 h 239"/>
              <a:gd name="T42" fmla="*/ 144 w 236"/>
              <a:gd name="T43" fmla="*/ 89 h 239"/>
              <a:gd name="T44" fmla="*/ 159 w 236"/>
              <a:gd name="T45" fmla="*/ 108 h 239"/>
              <a:gd name="T46" fmla="*/ 159 w 236"/>
              <a:gd name="T47" fmla="*/ 136 h 239"/>
              <a:gd name="T48" fmla="*/ 144 w 236"/>
              <a:gd name="T49" fmla="*/ 162 h 239"/>
              <a:gd name="T50" fmla="*/ 151 w 236"/>
              <a:gd name="T51" fmla="*/ 143 h 239"/>
              <a:gd name="T52" fmla="*/ 146 w 236"/>
              <a:gd name="T53" fmla="*/ 109 h 239"/>
              <a:gd name="T54" fmla="*/ 123 w 236"/>
              <a:gd name="T55" fmla="*/ 7 h 239"/>
              <a:gd name="T56" fmla="*/ 144 w 236"/>
              <a:gd name="T57" fmla="*/ 0 h 239"/>
              <a:gd name="T58" fmla="*/ 144 w 236"/>
              <a:gd name="T59" fmla="*/ 187 h 239"/>
              <a:gd name="T60" fmla="*/ 123 w 236"/>
              <a:gd name="T61" fmla="*/ 225 h 239"/>
              <a:gd name="T62" fmla="*/ 140 w 236"/>
              <a:gd name="T63" fmla="*/ 96 h 239"/>
              <a:gd name="T64" fmla="*/ 123 w 236"/>
              <a:gd name="T65" fmla="*/ 135 h 239"/>
              <a:gd name="T66" fmla="*/ 137 w 236"/>
              <a:gd name="T67" fmla="*/ 113 h 239"/>
              <a:gd name="T68" fmla="*/ 123 w 236"/>
              <a:gd name="T69" fmla="*/ 82 h 239"/>
              <a:gd name="T70" fmla="*/ 125 w 236"/>
              <a:gd name="T71" fmla="*/ 171 h 239"/>
              <a:gd name="T72" fmla="*/ 123 w 236"/>
              <a:gd name="T73" fmla="*/ 7 h 239"/>
              <a:gd name="T74" fmla="*/ 123 w 236"/>
              <a:gd name="T75" fmla="*/ 7 h 239"/>
              <a:gd name="T76" fmla="*/ 123 w 236"/>
              <a:gd name="T77" fmla="*/ 177 h 239"/>
              <a:gd name="T78" fmla="*/ 121 w 236"/>
              <a:gd name="T79" fmla="*/ 162 h 239"/>
              <a:gd name="T80" fmla="*/ 123 w 236"/>
              <a:gd name="T81" fmla="*/ 135 h 239"/>
              <a:gd name="T82" fmla="*/ 99 w 236"/>
              <a:gd name="T83" fmla="*/ 124 h 239"/>
              <a:gd name="T84" fmla="*/ 106 w 236"/>
              <a:gd name="T85" fmla="*/ 164 h 239"/>
              <a:gd name="T86" fmla="*/ 108 w 236"/>
              <a:gd name="T87" fmla="*/ 179 h 239"/>
              <a:gd name="T88" fmla="*/ 118 w 236"/>
              <a:gd name="T89" fmla="*/ 199 h 239"/>
              <a:gd name="T90" fmla="*/ 123 w 236"/>
              <a:gd name="T91" fmla="*/ 99 h 239"/>
              <a:gd name="T92" fmla="*/ 99 w 236"/>
              <a:gd name="T93" fmla="*/ 18 h 239"/>
              <a:gd name="T94" fmla="*/ 99 w 236"/>
              <a:gd name="T95" fmla="*/ 18 h 239"/>
              <a:gd name="T96" fmla="*/ 89 w 236"/>
              <a:gd name="T97" fmla="*/ 212 h 239"/>
              <a:gd name="T98" fmla="*/ 99 w 236"/>
              <a:gd name="T99" fmla="*/ 183 h 239"/>
              <a:gd name="T100" fmla="*/ 71 w 236"/>
              <a:gd name="T101" fmla="*/ 227 h 239"/>
              <a:gd name="T102" fmla="*/ 95 w 236"/>
              <a:gd name="T103" fmla="*/ 117 h 239"/>
              <a:gd name="T104" fmla="*/ 71 w 236"/>
              <a:gd name="T105" fmla="*/ 160 h 239"/>
              <a:gd name="T106" fmla="*/ 92 w 236"/>
              <a:gd name="T107" fmla="*/ 134 h 239"/>
              <a:gd name="T108" fmla="*/ 71 w 236"/>
              <a:gd name="T109" fmla="*/ 107 h 239"/>
              <a:gd name="T110" fmla="*/ 7 w 236"/>
              <a:gd name="T111" fmla="*/ 91 h 239"/>
              <a:gd name="T112" fmla="*/ 70 w 236"/>
              <a:gd name="T113" fmla="*/ 181 h 239"/>
              <a:gd name="T114" fmla="*/ 71 w 236"/>
              <a:gd name="T115" fmla="*/ 149 h 239"/>
              <a:gd name="T116" fmla="*/ 52 w 236"/>
              <a:gd name="T117" fmla="*/ 133 h 239"/>
              <a:gd name="T118" fmla="*/ 35 w 236"/>
              <a:gd name="T119" fmla="*/ 109 h 239"/>
              <a:gd name="T120" fmla="*/ 71 w 236"/>
              <a:gd name="T121" fmla="*/ 31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36" h="239">
                <a:moveTo>
                  <a:pt x="189" y="195"/>
                </a:moveTo>
                <a:cubicBezTo>
                  <a:pt x="216" y="182"/>
                  <a:pt x="216" y="182"/>
                  <a:pt x="216" y="182"/>
                </a:cubicBezTo>
                <a:cubicBezTo>
                  <a:pt x="230" y="176"/>
                  <a:pt x="236" y="159"/>
                  <a:pt x="229" y="146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9" y="107"/>
                  <a:pt x="189" y="107"/>
                  <a:pt x="189" y="107"/>
                </a:cubicBezTo>
                <a:cubicBezTo>
                  <a:pt x="190" y="108"/>
                  <a:pt x="190" y="108"/>
                  <a:pt x="190" y="109"/>
                </a:cubicBezTo>
                <a:cubicBezTo>
                  <a:pt x="196" y="122"/>
                  <a:pt x="196" y="122"/>
                  <a:pt x="196" y="122"/>
                </a:cubicBezTo>
                <a:cubicBezTo>
                  <a:pt x="196" y="122"/>
                  <a:pt x="196" y="122"/>
                  <a:pt x="196" y="122"/>
                </a:cubicBezTo>
                <a:cubicBezTo>
                  <a:pt x="197" y="124"/>
                  <a:pt x="196" y="126"/>
                  <a:pt x="194" y="127"/>
                </a:cubicBezTo>
                <a:cubicBezTo>
                  <a:pt x="189" y="130"/>
                  <a:pt x="189" y="130"/>
                  <a:pt x="189" y="130"/>
                </a:cubicBezTo>
                <a:cubicBezTo>
                  <a:pt x="189" y="141"/>
                  <a:pt x="189" y="141"/>
                  <a:pt x="189" y="141"/>
                </a:cubicBezTo>
                <a:cubicBezTo>
                  <a:pt x="198" y="136"/>
                  <a:pt x="198" y="136"/>
                  <a:pt x="198" y="136"/>
                </a:cubicBezTo>
                <a:cubicBezTo>
                  <a:pt x="201" y="135"/>
                  <a:pt x="203" y="136"/>
                  <a:pt x="204" y="138"/>
                </a:cubicBezTo>
                <a:cubicBezTo>
                  <a:pt x="210" y="151"/>
                  <a:pt x="210" y="151"/>
                  <a:pt x="210" y="151"/>
                </a:cubicBezTo>
                <a:cubicBezTo>
                  <a:pt x="210" y="151"/>
                  <a:pt x="210" y="151"/>
                  <a:pt x="210" y="151"/>
                </a:cubicBezTo>
                <a:cubicBezTo>
                  <a:pt x="211" y="153"/>
                  <a:pt x="210" y="156"/>
                  <a:pt x="208" y="157"/>
                </a:cubicBezTo>
                <a:cubicBezTo>
                  <a:pt x="189" y="166"/>
                  <a:pt x="189" y="166"/>
                  <a:pt x="189" y="166"/>
                </a:cubicBezTo>
                <a:lnTo>
                  <a:pt x="189" y="195"/>
                </a:lnTo>
                <a:close/>
                <a:moveTo>
                  <a:pt x="168" y="204"/>
                </a:moveTo>
                <a:cubicBezTo>
                  <a:pt x="189" y="195"/>
                  <a:pt x="189" y="195"/>
                  <a:pt x="189" y="195"/>
                </a:cubicBezTo>
                <a:cubicBezTo>
                  <a:pt x="189" y="166"/>
                  <a:pt x="189" y="166"/>
                  <a:pt x="189" y="166"/>
                </a:cubicBezTo>
                <a:cubicBezTo>
                  <a:pt x="180" y="170"/>
                  <a:pt x="180" y="170"/>
                  <a:pt x="180" y="170"/>
                </a:cubicBezTo>
                <a:cubicBezTo>
                  <a:pt x="178" y="171"/>
                  <a:pt x="175" y="170"/>
                  <a:pt x="174" y="168"/>
                </a:cubicBezTo>
                <a:cubicBezTo>
                  <a:pt x="168" y="156"/>
                  <a:pt x="168" y="156"/>
                  <a:pt x="168" y="156"/>
                </a:cubicBezTo>
                <a:cubicBezTo>
                  <a:pt x="168" y="204"/>
                  <a:pt x="168" y="204"/>
                  <a:pt x="168" y="204"/>
                </a:cubicBezTo>
                <a:close/>
                <a:moveTo>
                  <a:pt x="189" y="60"/>
                </a:moveTo>
                <a:cubicBezTo>
                  <a:pt x="168" y="16"/>
                  <a:pt x="168" y="16"/>
                  <a:pt x="168" y="16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71" y="77"/>
                  <a:pt x="171" y="77"/>
                  <a:pt x="171" y="77"/>
                </a:cubicBezTo>
                <a:cubicBezTo>
                  <a:pt x="173" y="76"/>
                  <a:pt x="175" y="77"/>
                  <a:pt x="176" y="79"/>
                </a:cubicBezTo>
                <a:cubicBezTo>
                  <a:pt x="182" y="92"/>
                  <a:pt x="182" y="92"/>
                  <a:pt x="182" y="92"/>
                </a:cubicBezTo>
                <a:cubicBezTo>
                  <a:pt x="182" y="92"/>
                  <a:pt x="182" y="92"/>
                  <a:pt x="182" y="92"/>
                </a:cubicBezTo>
                <a:cubicBezTo>
                  <a:pt x="183" y="94"/>
                  <a:pt x="182" y="97"/>
                  <a:pt x="180" y="98"/>
                </a:cubicBezTo>
                <a:cubicBezTo>
                  <a:pt x="168" y="103"/>
                  <a:pt x="168" y="103"/>
                  <a:pt x="168" y="103"/>
                </a:cubicBezTo>
                <a:cubicBezTo>
                  <a:pt x="168" y="114"/>
                  <a:pt x="168" y="114"/>
                  <a:pt x="168" y="114"/>
                </a:cubicBezTo>
                <a:cubicBezTo>
                  <a:pt x="185" y="107"/>
                  <a:pt x="185" y="107"/>
                  <a:pt x="185" y="107"/>
                </a:cubicBezTo>
                <a:cubicBezTo>
                  <a:pt x="186" y="106"/>
                  <a:pt x="188" y="106"/>
                  <a:pt x="189" y="107"/>
                </a:cubicBezTo>
                <a:cubicBezTo>
                  <a:pt x="189" y="60"/>
                  <a:pt x="189" y="60"/>
                  <a:pt x="189" y="60"/>
                </a:cubicBezTo>
                <a:close/>
                <a:moveTo>
                  <a:pt x="189" y="130"/>
                </a:moveTo>
                <a:cubicBezTo>
                  <a:pt x="189" y="141"/>
                  <a:pt x="189" y="141"/>
                  <a:pt x="189" y="141"/>
                </a:cubicBezTo>
                <a:cubicBezTo>
                  <a:pt x="170" y="150"/>
                  <a:pt x="170" y="150"/>
                  <a:pt x="170" y="150"/>
                </a:cubicBezTo>
                <a:cubicBezTo>
                  <a:pt x="169" y="150"/>
                  <a:pt x="169" y="151"/>
                  <a:pt x="168" y="151"/>
                </a:cubicBezTo>
                <a:cubicBezTo>
                  <a:pt x="168" y="139"/>
                  <a:pt x="168" y="139"/>
                  <a:pt x="168" y="139"/>
                </a:cubicBezTo>
                <a:lnTo>
                  <a:pt x="189" y="130"/>
                </a:lnTo>
                <a:close/>
                <a:moveTo>
                  <a:pt x="159" y="209"/>
                </a:moveTo>
                <a:cubicBezTo>
                  <a:pt x="168" y="204"/>
                  <a:pt x="168" y="204"/>
                  <a:pt x="168" y="204"/>
                </a:cubicBezTo>
                <a:cubicBezTo>
                  <a:pt x="168" y="156"/>
                  <a:pt x="168" y="156"/>
                  <a:pt x="168" y="156"/>
                </a:cubicBezTo>
                <a:cubicBezTo>
                  <a:pt x="168" y="155"/>
                  <a:pt x="168" y="155"/>
                  <a:pt x="168" y="155"/>
                </a:cubicBezTo>
                <a:cubicBezTo>
                  <a:pt x="168" y="154"/>
                  <a:pt x="168" y="152"/>
                  <a:pt x="168" y="151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166" y="141"/>
                  <a:pt x="166" y="141"/>
                  <a:pt x="166" y="141"/>
                </a:cubicBezTo>
                <a:cubicBezTo>
                  <a:pt x="164" y="142"/>
                  <a:pt x="161" y="141"/>
                  <a:pt x="160" y="138"/>
                </a:cubicBezTo>
                <a:cubicBezTo>
                  <a:pt x="159" y="136"/>
                  <a:pt x="159" y="136"/>
                  <a:pt x="159" y="136"/>
                </a:cubicBezTo>
                <a:cubicBezTo>
                  <a:pt x="159" y="160"/>
                  <a:pt x="159" y="160"/>
                  <a:pt x="159" y="160"/>
                </a:cubicBezTo>
                <a:cubicBezTo>
                  <a:pt x="165" y="172"/>
                  <a:pt x="165" y="172"/>
                  <a:pt x="165" y="172"/>
                </a:cubicBezTo>
                <a:cubicBezTo>
                  <a:pt x="165" y="172"/>
                  <a:pt x="165" y="172"/>
                  <a:pt x="165" y="172"/>
                </a:cubicBezTo>
                <a:cubicBezTo>
                  <a:pt x="166" y="175"/>
                  <a:pt x="165" y="177"/>
                  <a:pt x="163" y="178"/>
                </a:cubicBezTo>
                <a:cubicBezTo>
                  <a:pt x="159" y="180"/>
                  <a:pt x="159" y="180"/>
                  <a:pt x="159" y="180"/>
                </a:cubicBezTo>
                <a:cubicBezTo>
                  <a:pt x="159" y="209"/>
                  <a:pt x="159" y="209"/>
                  <a:pt x="159" y="209"/>
                </a:cubicBezTo>
                <a:close/>
                <a:moveTo>
                  <a:pt x="168" y="16"/>
                </a:moveTo>
                <a:cubicBezTo>
                  <a:pt x="168" y="15"/>
                  <a:pt x="168" y="15"/>
                  <a:pt x="168" y="15"/>
                </a:cubicBezTo>
                <a:cubicBezTo>
                  <a:pt x="166" y="11"/>
                  <a:pt x="163" y="7"/>
                  <a:pt x="159" y="5"/>
                </a:cubicBezTo>
                <a:cubicBezTo>
                  <a:pt x="159" y="40"/>
                  <a:pt x="159" y="40"/>
                  <a:pt x="159" y="40"/>
                </a:cubicBezTo>
                <a:cubicBezTo>
                  <a:pt x="163" y="49"/>
                  <a:pt x="163" y="49"/>
                  <a:pt x="163" y="49"/>
                </a:cubicBezTo>
                <a:cubicBezTo>
                  <a:pt x="163" y="49"/>
                  <a:pt x="163" y="49"/>
                  <a:pt x="163" y="49"/>
                </a:cubicBezTo>
                <a:cubicBezTo>
                  <a:pt x="166" y="55"/>
                  <a:pt x="164" y="61"/>
                  <a:pt x="159" y="65"/>
                </a:cubicBezTo>
                <a:cubicBezTo>
                  <a:pt x="159" y="82"/>
                  <a:pt x="159" y="82"/>
                  <a:pt x="159" y="82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68" y="16"/>
                  <a:pt x="168" y="16"/>
                  <a:pt x="168" y="16"/>
                </a:cubicBezTo>
                <a:close/>
                <a:moveTo>
                  <a:pt x="168" y="103"/>
                </a:moveTo>
                <a:cubicBezTo>
                  <a:pt x="168" y="114"/>
                  <a:pt x="168" y="114"/>
                  <a:pt x="168" y="114"/>
                </a:cubicBezTo>
                <a:cubicBezTo>
                  <a:pt x="159" y="118"/>
                  <a:pt x="159" y="118"/>
                  <a:pt x="159" y="118"/>
                </a:cubicBezTo>
                <a:cubicBezTo>
                  <a:pt x="159" y="108"/>
                  <a:pt x="159" y="108"/>
                  <a:pt x="159" y="108"/>
                </a:cubicBezTo>
                <a:lnTo>
                  <a:pt x="168" y="103"/>
                </a:lnTo>
                <a:close/>
                <a:moveTo>
                  <a:pt x="144" y="216"/>
                </a:moveTo>
                <a:cubicBezTo>
                  <a:pt x="159" y="209"/>
                  <a:pt x="159" y="209"/>
                  <a:pt x="159" y="209"/>
                </a:cubicBezTo>
                <a:cubicBezTo>
                  <a:pt x="159" y="180"/>
                  <a:pt x="159" y="180"/>
                  <a:pt x="159" y="180"/>
                </a:cubicBezTo>
                <a:cubicBezTo>
                  <a:pt x="144" y="187"/>
                  <a:pt x="144" y="187"/>
                  <a:pt x="144" y="187"/>
                </a:cubicBezTo>
                <a:cubicBezTo>
                  <a:pt x="144" y="216"/>
                  <a:pt x="144" y="216"/>
                  <a:pt x="144" y="216"/>
                </a:cubicBezTo>
                <a:close/>
                <a:moveTo>
                  <a:pt x="159" y="5"/>
                </a:moveTo>
                <a:cubicBezTo>
                  <a:pt x="155" y="2"/>
                  <a:pt x="149" y="0"/>
                  <a:pt x="144" y="0"/>
                </a:cubicBezTo>
                <a:cubicBezTo>
                  <a:pt x="144" y="22"/>
                  <a:pt x="144" y="22"/>
                  <a:pt x="144" y="22"/>
                </a:cubicBezTo>
                <a:cubicBezTo>
                  <a:pt x="148" y="23"/>
                  <a:pt x="152" y="25"/>
                  <a:pt x="154" y="30"/>
                </a:cubicBezTo>
                <a:cubicBezTo>
                  <a:pt x="159" y="40"/>
                  <a:pt x="159" y="40"/>
                  <a:pt x="159" y="40"/>
                </a:cubicBezTo>
                <a:cubicBezTo>
                  <a:pt x="159" y="5"/>
                  <a:pt x="159" y="5"/>
                  <a:pt x="159" y="5"/>
                </a:cubicBezTo>
                <a:close/>
                <a:moveTo>
                  <a:pt x="159" y="65"/>
                </a:moveTo>
                <a:cubicBezTo>
                  <a:pt x="159" y="82"/>
                  <a:pt x="159" y="82"/>
                  <a:pt x="159" y="82"/>
                </a:cubicBezTo>
                <a:cubicBezTo>
                  <a:pt x="144" y="89"/>
                  <a:pt x="144" y="89"/>
                  <a:pt x="144" y="89"/>
                </a:cubicBezTo>
                <a:cubicBezTo>
                  <a:pt x="144" y="72"/>
                  <a:pt x="144" y="72"/>
                  <a:pt x="144" y="72"/>
                </a:cubicBezTo>
                <a:cubicBezTo>
                  <a:pt x="157" y="66"/>
                  <a:pt x="157" y="66"/>
                  <a:pt x="157" y="66"/>
                </a:cubicBezTo>
                <a:cubicBezTo>
                  <a:pt x="158" y="66"/>
                  <a:pt x="159" y="66"/>
                  <a:pt x="159" y="65"/>
                </a:cubicBezTo>
                <a:close/>
                <a:moveTo>
                  <a:pt x="159" y="108"/>
                </a:moveTo>
                <a:cubicBezTo>
                  <a:pt x="159" y="118"/>
                  <a:pt x="159" y="118"/>
                  <a:pt x="159" y="118"/>
                </a:cubicBezTo>
                <a:cubicBezTo>
                  <a:pt x="156" y="120"/>
                  <a:pt x="156" y="120"/>
                  <a:pt x="156" y="120"/>
                </a:cubicBezTo>
                <a:cubicBezTo>
                  <a:pt x="154" y="121"/>
                  <a:pt x="153" y="123"/>
                  <a:pt x="154" y="126"/>
                </a:cubicBezTo>
                <a:cubicBezTo>
                  <a:pt x="159" y="136"/>
                  <a:pt x="159" y="136"/>
                  <a:pt x="159" y="136"/>
                </a:cubicBezTo>
                <a:cubicBezTo>
                  <a:pt x="159" y="160"/>
                  <a:pt x="159" y="160"/>
                  <a:pt x="159" y="160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8" y="157"/>
                  <a:pt x="155" y="156"/>
                  <a:pt x="153" y="157"/>
                </a:cubicBezTo>
                <a:cubicBezTo>
                  <a:pt x="144" y="162"/>
                  <a:pt x="144" y="162"/>
                  <a:pt x="144" y="162"/>
                </a:cubicBezTo>
                <a:cubicBezTo>
                  <a:pt x="144" y="151"/>
                  <a:pt x="144" y="151"/>
                  <a:pt x="144" y="151"/>
                </a:cubicBezTo>
                <a:cubicBezTo>
                  <a:pt x="149" y="148"/>
                  <a:pt x="149" y="148"/>
                  <a:pt x="149" y="148"/>
                </a:cubicBezTo>
                <a:cubicBezTo>
                  <a:pt x="151" y="147"/>
                  <a:pt x="152" y="145"/>
                  <a:pt x="151" y="143"/>
                </a:cubicBezTo>
                <a:cubicBezTo>
                  <a:pt x="151" y="143"/>
                  <a:pt x="151" y="143"/>
                  <a:pt x="151" y="143"/>
                </a:cubicBezTo>
                <a:cubicBezTo>
                  <a:pt x="145" y="130"/>
                  <a:pt x="145" y="130"/>
                  <a:pt x="145" y="130"/>
                </a:cubicBezTo>
                <a:cubicBezTo>
                  <a:pt x="145" y="129"/>
                  <a:pt x="144" y="129"/>
                  <a:pt x="144" y="128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46" y="109"/>
                  <a:pt x="146" y="109"/>
                  <a:pt x="146" y="109"/>
                </a:cubicBezTo>
                <a:cubicBezTo>
                  <a:pt x="147" y="111"/>
                  <a:pt x="150" y="112"/>
                  <a:pt x="152" y="111"/>
                </a:cubicBezTo>
                <a:lnTo>
                  <a:pt x="159" y="108"/>
                </a:lnTo>
                <a:close/>
                <a:moveTo>
                  <a:pt x="132" y="2"/>
                </a:moveTo>
                <a:cubicBezTo>
                  <a:pt x="123" y="7"/>
                  <a:pt x="123" y="7"/>
                  <a:pt x="123" y="7"/>
                </a:cubicBezTo>
                <a:cubicBezTo>
                  <a:pt x="123" y="30"/>
                  <a:pt x="123" y="30"/>
                  <a:pt x="123" y="30"/>
                </a:cubicBezTo>
                <a:cubicBezTo>
                  <a:pt x="137" y="23"/>
                  <a:pt x="137" y="23"/>
                  <a:pt x="137" y="23"/>
                </a:cubicBezTo>
                <a:cubicBezTo>
                  <a:pt x="139" y="22"/>
                  <a:pt x="142" y="22"/>
                  <a:pt x="144" y="22"/>
                </a:cubicBezTo>
                <a:cubicBezTo>
                  <a:pt x="144" y="0"/>
                  <a:pt x="144" y="0"/>
                  <a:pt x="144" y="0"/>
                </a:cubicBezTo>
                <a:cubicBezTo>
                  <a:pt x="140" y="0"/>
                  <a:pt x="136" y="1"/>
                  <a:pt x="132" y="2"/>
                </a:cubicBezTo>
                <a:close/>
                <a:moveTo>
                  <a:pt x="123" y="225"/>
                </a:moveTo>
                <a:cubicBezTo>
                  <a:pt x="144" y="216"/>
                  <a:pt x="144" y="216"/>
                  <a:pt x="144" y="216"/>
                </a:cubicBezTo>
                <a:cubicBezTo>
                  <a:pt x="144" y="187"/>
                  <a:pt x="144" y="187"/>
                  <a:pt x="144" y="187"/>
                </a:cubicBezTo>
                <a:cubicBezTo>
                  <a:pt x="135" y="191"/>
                  <a:pt x="135" y="191"/>
                  <a:pt x="135" y="191"/>
                </a:cubicBezTo>
                <a:cubicBezTo>
                  <a:pt x="133" y="192"/>
                  <a:pt x="130" y="191"/>
                  <a:pt x="129" y="189"/>
                </a:cubicBezTo>
                <a:cubicBezTo>
                  <a:pt x="123" y="177"/>
                  <a:pt x="123" y="177"/>
                  <a:pt x="123" y="177"/>
                </a:cubicBezTo>
                <a:cubicBezTo>
                  <a:pt x="123" y="225"/>
                  <a:pt x="123" y="225"/>
                  <a:pt x="123" y="225"/>
                </a:cubicBezTo>
                <a:close/>
                <a:moveTo>
                  <a:pt x="144" y="72"/>
                </a:moveTo>
                <a:cubicBezTo>
                  <a:pt x="144" y="89"/>
                  <a:pt x="144" y="89"/>
                  <a:pt x="144" y="89"/>
                </a:cubicBezTo>
                <a:cubicBezTo>
                  <a:pt x="142" y="90"/>
                  <a:pt x="142" y="90"/>
                  <a:pt x="142" y="90"/>
                </a:cubicBezTo>
                <a:cubicBezTo>
                  <a:pt x="140" y="91"/>
                  <a:pt x="139" y="94"/>
                  <a:pt x="140" y="96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44" y="128"/>
                  <a:pt x="144" y="128"/>
                  <a:pt x="144" y="128"/>
                </a:cubicBezTo>
                <a:cubicBezTo>
                  <a:pt x="143" y="127"/>
                  <a:pt x="141" y="127"/>
                  <a:pt x="139" y="128"/>
                </a:cubicBezTo>
                <a:cubicBezTo>
                  <a:pt x="123" y="135"/>
                  <a:pt x="123" y="135"/>
                  <a:pt x="123" y="135"/>
                </a:cubicBezTo>
                <a:cubicBezTo>
                  <a:pt x="123" y="125"/>
                  <a:pt x="123" y="125"/>
                  <a:pt x="123" y="125"/>
                </a:cubicBezTo>
                <a:cubicBezTo>
                  <a:pt x="135" y="119"/>
                  <a:pt x="135" y="119"/>
                  <a:pt x="135" y="119"/>
                </a:cubicBezTo>
                <a:cubicBezTo>
                  <a:pt x="137" y="118"/>
                  <a:pt x="138" y="115"/>
                  <a:pt x="137" y="113"/>
                </a:cubicBezTo>
                <a:cubicBezTo>
                  <a:pt x="137" y="113"/>
                  <a:pt x="137" y="113"/>
                  <a:pt x="137" y="113"/>
                </a:cubicBezTo>
                <a:cubicBezTo>
                  <a:pt x="131" y="100"/>
                  <a:pt x="131" y="100"/>
                  <a:pt x="131" y="100"/>
                </a:cubicBezTo>
                <a:cubicBezTo>
                  <a:pt x="130" y="98"/>
                  <a:pt x="128" y="97"/>
                  <a:pt x="126" y="98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23" y="82"/>
                  <a:pt x="123" y="82"/>
                  <a:pt x="123" y="82"/>
                </a:cubicBezTo>
                <a:cubicBezTo>
                  <a:pt x="144" y="72"/>
                  <a:pt x="144" y="72"/>
                  <a:pt x="144" y="72"/>
                </a:cubicBezTo>
                <a:close/>
                <a:moveTo>
                  <a:pt x="144" y="151"/>
                </a:moveTo>
                <a:cubicBezTo>
                  <a:pt x="144" y="162"/>
                  <a:pt x="144" y="162"/>
                  <a:pt x="144" y="162"/>
                </a:cubicBezTo>
                <a:cubicBezTo>
                  <a:pt x="125" y="171"/>
                  <a:pt x="125" y="171"/>
                  <a:pt x="125" y="171"/>
                </a:cubicBezTo>
                <a:cubicBezTo>
                  <a:pt x="124" y="171"/>
                  <a:pt x="124" y="172"/>
                  <a:pt x="123" y="172"/>
                </a:cubicBezTo>
                <a:cubicBezTo>
                  <a:pt x="123" y="161"/>
                  <a:pt x="123" y="161"/>
                  <a:pt x="123" y="161"/>
                </a:cubicBezTo>
                <a:lnTo>
                  <a:pt x="144" y="151"/>
                </a:lnTo>
                <a:close/>
                <a:moveTo>
                  <a:pt x="123" y="7"/>
                </a:moveTo>
                <a:cubicBezTo>
                  <a:pt x="99" y="18"/>
                  <a:pt x="99" y="18"/>
                  <a:pt x="99" y="18"/>
                </a:cubicBezTo>
                <a:cubicBezTo>
                  <a:pt x="99" y="41"/>
                  <a:pt x="99" y="41"/>
                  <a:pt x="99" y="41"/>
                </a:cubicBezTo>
                <a:cubicBezTo>
                  <a:pt x="123" y="30"/>
                  <a:pt x="123" y="30"/>
                  <a:pt x="123" y="30"/>
                </a:cubicBezTo>
                <a:cubicBezTo>
                  <a:pt x="123" y="7"/>
                  <a:pt x="123" y="7"/>
                  <a:pt x="123" y="7"/>
                </a:cubicBezTo>
                <a:close/>
                <a:moveTo>
                  <a:pt x="99" y="236"/>
                </a:moveTo>
                <a:cubicBezTo>
                  <a:pt x="100" y="236"/>
                  <a:pt x="102" y="235"/>
                  <a:pt x="103" y="235"/>
                </a:cubicBezTo>
                <a:cubicBezTo>
                  <a:pt x="123" y="225"/>
                  <a:pt x="123" y="225"/>
                  <a:pt x="123" y="225"/>
                </a:cubicBezTo>
                <a:cubicBezTo>
                  <a:pt x="123" y="177"/>
                  <a:pt x="123" y="177"/>
                  <a:pt x="123" y="177"/>
                </a:cubicBezTo>
                <a:cubicBezTo>
                  <a:pt x="123" y="176"/>
                  <a:pt x="123" y="176"/>
                  <a:pt x="123" y="176"/>
                </a:cubicBezTo>
                <a:cubicBezTo>
                  <a:pt x="122" y="175"/>
                  <a:pt x="123" y="174"/>
                  <a:pt x="123" y="172"/>
                </a:cubicBezTo>
                <a:cubicBezTo>
                  <a:pt x="123" y="161"/>
                  <a:pt x="123" y="161"/>
                  <a:pt x="123" y="161"/>
                </a:cubicBezTo>
                <a:cubicBezTo>
                  <a:pt x="121" y="162"/>
                  <a:pt x="121" y="162"/>
                  <a:pt x="121" y="162"/>
                </a:cubicBezTo>
                <a:cubicBezTo>
                  <a:pt x="119" y="163"/>
                  <a:pt x="116" y="162"/>
                  <a:pt x="115" y="159"/>
                </a:cubicBezTo>
                <a:cubicBezTo>
                  <a:pt x="109" y="147"/>
                  <a:pt x="109" y="147"/>
                  <a:pt x="109" y="147"/>
                </a:cubicBezTo>
                <a:cubicBezTo>
                  <a:pt x="108" y="145"/>
                  <a:pt x="109" y="142"/>
                  <a:pt x="111" y="141"/>
                </a:cubicBezTo>
                <a:cubicBezTo>
                  <a:pt x="123" y="135"/>
                  <a:pt x="123" y="135"/>
                  <a:pt x="123" y="135"/>
                </a:cubicBezTo>
                <a:cubicBezTo>
                  <a:pt x="123" y="125"/>
                  <a:pt x="123" y="125"/>
                  <a:pt x="123" y="125"/>
                </a:cubicBezTo>
                <a:cubicBezTo>
                  <a:pt x="107" y="132"/>
                  <a:pt x="107" y="132"/>
                  <a:pt x="107" y="132"/>
                </a:cubicBezTo>
                <a:cubicBezTo>
                  <a:pt x="105" y="133"/>
                  <a:pt x="102" y="132"/>
                  <a:pt x="101" y="130"/>
                </a:cubicBezTo>
                <a:cubicBezTo>
                  <a:pt x="99" y="124"/>
                  <a:pt x="99" y="124"/>
                  <a:pt x="99" y="124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99" y="150"/>
                  <a:pt x="99" y="151"/>
                  <a:pt x="100" y="151"/>
                </a:cubicBezTo>
                <a:cubicBezTo>
                  <a:pt x="106" y="164"/>
                  <a:pt x="106" y="164"/>
                  <a:pt x="106" y="164"/>
                </a:cubicBezTo>
                <a:cubicBezTo>
                  <a:pt x="106" y="164"/>
                  <a:pt x="106" y="164"/>
                  <a:pt x="106" y="164"/>
                </a:cubicBezTo>
                <a:cubicBezTo>
                  <a:pt x="107" y="166"/>
                  <a:pt x="106" y="169"/>
                  <a:pt x="104" y="170"/>
                </a:cubicBezTo>
                <a:cubicBezTo>
                  <a:pt x="99" y="172"/>
                  <a:pt x="99" y="172"/>
                  <a:pt x="99" y="172"/>
                </a:cubicBezTo>
                <a:cubicBezTo>
                  <a:pt x="99" y="183"/>
                  <a:pt x="99" y="183"/>
                  <a:pt x="99" y="183"/>
                </a:cubicBezTo>
                <a:cubicBezTo>
                  <a:pt x="108" y="179"/>
                  <a:pt x="108" y="179"/>
                  <a:pt x="108" y="179"/>
                </a:cubicBezTo>
                <a:cubicBezTo>
                  <a:pt x="110" y="178"/>
                  <a:pt x="113" y="179"/>
                  <a:pt x="114" y="181"/>
                </a:cubicBezTo>
                <a:cubicBezTo>
                  <a:pt x="120" y="194"/>
                  <a:pt x="120" y="194"/>
                  <a:pt x="120" y="194"/>
                </a:cubicBezTo>
                <a:cubicBezTo>
                  <a:pt x="120" y="194"/>
                  <a:pt x="120" y="194"/>
                  <a:pt x="120" y="194"/>
                </a:cubicBezTo>
                <a:cubicBezTo>
                  <a:pt x="121" y="196"/>
                  <a:pt x="120" y="198"/>
                  <a:pt x="118" y="199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99" y="236"/>
                  <a:pt x="99" y="236"/>
                  <a:pt x="99" y="236"/>
                </a:cubicBezTo>
                <a:close/>
                <a:moveTo>
                  <a:pt x="123" y="82"/>
                </a:moveTo>
                <a:cubicBezTo>
                  <a:pt x="123" y="99"/>
                  <a:pt x="123" y="99"/>
                  <a:pt x="123" y="99"/>
                </a:cubicBezTo>
                <a:cubicBezTo>
                  <a:pt x="99" y="111"/>
                  <a:pt x="99" y="111"/>
                  <a:pt x="99" y="111"/>
                </a:cubicBezTo>
                <a:cubicBezTo>
                  <a:pt x="99" y="94"/>
                  <a:pt x="99" y="94"/>
                  <a:pt x="99" y="94"/>
                </a:cubicBezTo>
                <a:lnTo>
                  <a:pt x="123" y="82"/>
                </a:lnTo>
                <a:close/>
                <a:moveTo>
                  <a:pt x="99" y="18"/>
                </a:moveTo>
                <a:cubicBezTo>
                  <a:pt x="71" y="31"/>
                  <a:pt x="71" y="31"/>
                  <a:pt x="71" y="31"/>
                </a:cubicBezTo>
                <a:cubicBezTo>
                  <a:pt x="71" y="54"/>
                  <a:pt x="71" y="54"/>
                  <a:pt x="71" y="54"/>
                </a:cubicBezTo>
                <a:cubicBezTo>
                  <a:pt x="99" y="41"/>
                  <a:pt x="99" y="41"/>
                  <a:pt x="99" y="41"/>
                </a:cubicBezTo>
                <a:cubicBezTo>
                  <a:pt x="99" y="18"/>
                  <a:pt x="99" y="18"/>
                  <a:pt x="99" y="18"/>
                </a:cubicBezTo>
                <a:close/>
                <a:moveTo>
                  <a:pt x="71" y="227"/>
                </a:moveTo>
                <a:cubicBezTo>
                  <a:pt x="77" y="235"/>
                  <a:pt x="88" y="239"/>
                  <a:pt x="99" y="236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89" y="212"/>
                  <a:pt x="89" y="212"/>
                  <a:pt x="89" y="212"/>
                </a:cubicBezTo>
                <a:cubicBezTo>
                  <a:pt x="87" y="213"/>
                  <a:pt x="85" y="213"/>
                  <a:pt x="84" y="210"/>
                </a:cubicBezTo>
                <a:cubicBezTo>
                  <a:pt x="78" y="197"/>
                  <a:pt x="78" y="197"/>
                  <a:pt x="78" y="197"/>
                </a:cubicBezTo>
                <a:cubicBezTo>
                  <a:pt x="77" y="195"/>
                  <a:pt x="78" y="193"/>
                  <a:pt x="80" y="192"/>
                </a:cubicBezTo>
                <a:cubicBezTo>
                  <a:pt x="99" y="183"/>
                  <a:pt x="99" y="183"/>
                  <a:pt x="99" y="183"/>
                </a:cubicBezTo>
                <a:cubicBezTo>
                  <a:pt x="99" y="172"/>
                  <a:pt x="99" y="172"/>
                  <a:pt x="99" y="172"/>
                </a:cubicBezTo>
                <a:cubicBezTo>
                  <a:pt x="75" y="183"/>
                  <a:pt x="75" y="183"/>
                  <a:pt x="75" y="183"/>
                </a:cubicBezTo>
                <a:cubicBezTo>
                  <a:pt x="74" y="184"/>
                  <a:pt x="72" y="183"/>
                  <a:pt x="71" y="182"/>
                </a:cubicBezTo>
                <a:cubicBezTo>
                  <a:pt x="71" y="227"/>
                  <a:pt x="71" y="227"/>
                  <a:pt x="71" y="227"/>
                </a:cubicBezTo>
                <a:close/>
                <a:moveTo>
                  <a:pt x="99" y="94"/>
                </a:moveTo>
                <a:cubicBezTo>
                  <a:pt x="99" y="111"/>
                  <a:pt x="99" y="111"/>
                  <a:pt x="99" y="111"/>
                </a:cubicBezTo>
                <a:cubicBezTo>
                  <a:pt x="97" y="111"/>
                  <a:pt x="97" y="111"/>
                  <a:pt x="97" y="111"/>
                </a:cubicBezTo>
                <a:cubicBezTo>
                  <a:pt x="95" y="112"/>
                  <a:pt x="94" y="115"/>
                  <a:pt x="95" y="117"/>
                </a:cubicBezTo>
                <a:cubicBezTo>
                  <a:pt x="99" y="124"/>
                  <a:pt x="99" y="124"/>
                  <a:pt x="99" y="124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97" y="149"/>
                  <a:pt x="96" y="148"/>
                  <a:pt x="94" y="149"/>
                </a:cubicBezTo>
                <a:cubicBezTo>
                  <a:pt x="71" y="160"/>
                  <a:pt x="71" y="160"/>
                  <a:pt x="71" y="160"/>
                </a:cubicBezTo>
                <a:cubicBezTo>
                  <a:pt x="71" y="149"/>
                  <a:pt x="71" y="149"/>
                  <a:pt x="71" y="149"/>
                </a:cubicBezTo>
                <a:cubicBezTo>
                  <a:pt x="90" y="140"/>
                  <a:pt x="90" y="140"/>
                  <a:pt x="90" y="140"/>
                </a:cubicBezTo>
                <a:cubicBezTo>
                  <a:pt x="92" y="139"/>
                  <a:pt x="93" y="136"/>
                  <a:pt x="92" y="134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86" y="122"/>
                  <a:pt x="86" y="122"/>
                  <a:pt x="86" y="122"/>
                </a:cubicBezTo>
                <a:cubicBezTo>
                  <a:pt x="85" y="119"/>
                  <a:pt x="82" y="118"/>
                  <a:pt x="80" y="119"/>
                </a:cubicBezTo>
                <a:cubicBezTo>
                  <a:pt x="71" y="124"/>
                  <a:pt x="71" y="124"/>
                  <a:pt x="71" y="124"/>
                </a:cubicBezTo>
                <a:cubicBezTo>
                  <a:pt x="71" y="107"/>
                  <a:pt x="71" y="107"/>
                  <a:pt x="71" y="107"/>
                </a:cubicBezTo>
                <a:lnTo>
                  <a:pt x="99" y="94"/>
                </a:lnTo>
                <a:close/>
                <a:moveTo>
                  <a:pt x="71" y="31"/>
                </a:moveTo>
                <a:cubicBezTo>
                  <a:pt x="20" y="55"/>
                  <a:pt x="20" y="55"/>
                  <a:pt x="20" y="55"/>
                </a:cubicBezTo>
                <a:cubicBezTo>
                  <a:pt x="6" y="62"/>
                  <a:pt x="0" y="78"/>
                  <a:pt x="7" y="91"/>
                </a:cubicBezTo>
                <a:cubicBezTo>
                  <a:pt x="68" y="222"/>
                  <a:pt x="68" y="222"/>
                  <a:pt x="68" y="222"/>
                </a:cubicBezTo>
                <a:cubicBezTo>
                  <a:pt x="69" y="223"/>
                  <a:pt x="70" y="225"/>
                  <a:pt x="71" y="227"/>
                </a:cubicBezTo>
                <a:cubicBezTo>
                  <a:pt x="71" y="182"/>
                  <a:pt x="71" y="182"/>
                  <a:pt x="71" y="182"/>
                </a:cubicBezTo>
                <a:cubicBezTo>
                  <a:pt x="71" y="182"/>
                  <a:pt x="70" y="181"/>
                  <a:pt x="70" y="181"/>
                </a:cubicBezTo>
                <a:cubicBezTo>
                  <a:pt x="64" y="168"/>
                  <a:pt x="64" y="168"/>
                  <a:pt x="64" y="168"/>
                </a:cubicBezTo>
                <a:cubicBezTo>
                  <a:pt x="63" y="166"/>
                  <a:pt x="64" y="163"/>
                  <a:pt x="66" y="162"/>
                </a:cubicBezTo>
                <a:cubicBezTo>
                  <a:pt x="71" y="160"/>
                  <a:pt x="71" y="160"/>
                  <a:pt x="71" y="160"/>
                </a:cubicBezTo>
                <a:cubicBezTo>
                  <a:pt x="71" y="149"/>
                  <a:pt x="71" y="149"/>
                  <a:pt x="71" y="149"/>
                </a:cubicBezTo>
                <a:cubicBezTo>
                  <a:pt x="62" y="153"/>
                  <a:pt x="62" y="153"/>
                  <a:pt x="62" y="153"/>
                </a:cubicBezTo>
                <a:cubicBezTo>
                  <a:pt x="60" y="154"/>
                  <a:pt x="57" y="153"/>
                  <a:pt x="56" y="151"/>
                </a:cubicBezTo>
                <a:cubicBezTo>
                  <a:pt x="50" y="138"/>
                  <a:pt x="50" y="138"/>
                  <a:pt x="50" y="138"/>
                </a:cubicBezTo>
                <a:cubicBezTo>
                  <a:pt x="49" y="136"/>
                  <a:pt x="50" y="134"/>
                  <a:pt x="52" y="133"/>
                </a:cubicBezTo>
                <a:cubicBezTo>
                  <a:pt x="71" y="124"/>
                  <a:pt x="71" y="124"/>
                  <a:pt x="71" y="124"/>
                </a:cubicBezTo>
                <a:cubicBezTo>
                  <a:pt x="71" y="107"/>
                  <a:pt x="71" y="107"/>
                  <a:pt x="71" y="107"/>
                </a:cubicBezTo>
                <a:cubicBezTo>
                  <a:pt x="53" y="115"/>
                  <a:pt x="53" y="115"/>
                  <a:pt x="53" y="115"/>
                </a:cubicBezTo>
                <a:cubicBezTo>
                  <a:pt x="46" y="118"/>
                  <a:pt x="38" y="116"/>
                  <a:pt x="35" y="109"/>
                </a:cubicBezTo>
                <a:cubicBezTo>
                  <a:pt x="26" y="89"/>
                  <a:pt x="26" y="89"/>
                  <a:pt x="26" y="89"/>
                </a:cubicBezTo>
                <a:cubicBezTo>
                  <a:pt x="23" y="83"/>
                  <a:pt x="26" y="75"/>
                  <a:pt x="33" y="72"/>
                </a:cubicBezTo>
                <a:cubicBezTo>
                  <a:pt x="71" y="54"/>
                  <a:pt x="71" y="54"/>
                  <a:pt x="71" y="54"/>
                </a:cubicBezTo>
                <a:lnTo>
                  <a:pt x="71" y="31"/>
                </a:lnTo>
                <a:close/>
              </a:path>
            </a:pathLst>
          </a:custGeom>
          <a:solidFill>
            <a:srgbClr val="D20000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71" name="Rectangle 59"/>
          <p:cNvSpPr>
            <a:spLocks noChangeArrowheads="1"/>
          </p:cNvSpPr>
          <p:nvPr/>
        </p:nvSpPr>
        <p:spPr bwMode="auto">
          <a:xfrm>
            <a:off x="6873120" y="2105880"/>
            <a:ext cx="470175" cy="23806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72" name="Rectangle 60"/>
          <p:cNvSpPr>
            <a:spLocks noChangeArrowheads="1"/>
          </p:cNvSpPr>
          <p:nvPr/>
        </p:nvSpPr>
        <p:spPr bwMode="auto">
          <a:xfrm>
            <a:off x="6892165" y="2058267"/>
            <a:ext cx="432085" cy="23806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73" name="Rectangle 61"/>
          <p:cNvSpPr>
            <a:spLocks noChangeArrowheads="1"/>
          </p:cNvSpPr>
          <p:nvPr/>
        </p:nvSpPr>
        <p:spPr bwMode="auto">
          <a:xfrm>
            <a:off x="7062380" y="2009464"/>
            <a:ext cx="91655" cy="23806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74" name="Rectangle 62"/>
          <p:cNvSpPr>
            <a:spLocks noChangeArrowheads="1"/>
          </p:cNvSpPr>
          <p:nvPr/>
        </p:nvSpPr>
        <p:spPr bwMode="auto">
          <a:xfrm>
            <a:off x="7079045" y="1834488"/>
            <a:ext cx="58326" cy="190450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75" name="Rectangle 63"/>
          <p:cNvSpPr>
            <a:spLocks noChangeArrowheads="1"/>
          </p:cNvSpPr>
          <p:nvPr/>
        </p:nvSpPr>
        <p:spPr bwMode="auto">
          <a:xfrm>
            <a:off x="7062380" y="1824966"/>
            <a:ext cx="91655" cy="23806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76" name="Rectangle 64"/>
          <p:cNvSpPr>
            <a:spLocks noChangeArrowheads="1"/>
          </p:cNvSpPr>
          <p:nvPr/>
        </p:nvSpPr>
        <p:spPr bwMode="auto">
          <a:xfrm>
            <a:off x="7201647" y="2009464"/>
            <a:ext cx="89274" cy="23806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77" name="Rectangle 65"/>
          <p:cNvSpPr>
            <a:spLocks noChangeArrowheads="1"/>
          </p:cNvSpPr>
          <p:nvPr/>
        </p:nvSpPr>
        <p:spPr bwMode="auto">
          <a:xfrm>
            <a:off x="7217121" y="1834488"/>
            <a:ext cx="57135" cy="190450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78" name="Rectangle 66"/>
          <p:cNvSpPr>
            <a:spLocks noChangeArrowheads="1"/>
          </p:cNvSpPr>
          <p:nvPr/>
        </p:nvSpPr>
        <p:spPr bwMode="auto">
          <a:xfrm>
            <a:off x="7201647" y="1824966"/>
            <a:ext cx="89274" cy="23806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79" name="Rectangle 67"/>
          <p:cNvSpPr>
            <a:spLocks noChangeArrowheads="1"/>
          </p:cNvSpPr>
          <p:nvPr/>
        </p:nvSpPr>
        <p:spPr bwMode="auto">
          <a:xfrm>
            <a:off x="6925494" y="2009464"/>
            <a:ext cx="91655" cy="23806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80" name="Rectangle 68"/>
          <p:cNvSpPr>
            <a:spLocks noChangeArrowheads="1"/>
          </p:cNvSpPr>
          <p:nvPr/>
        </p:nvSpPr>
        <p:spPr bwMode="auto">
          <a:xfrm>
            <a:off x="6940969" y="1834488"/>
            <a:ext cx="59516" cy="190450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81" name="Rectangle 69"/>
          <p:cNvSpPr>
            <a:spLocks noChangeArrowheads="1"/>
          </p:cNvSpPr>
          <p:nvPr/>
        </p:nvSpPr>
        <p:spPr bwMode="auto">
          <a:xfrm>
            <a:off x="6925494" y="1824966"/>
            <a:ext cx="91655" cy="23806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82" name="Rectangle 70"/>
          <p:cNvSpPr>
            <a:spLocks noChangeArrowheads="1"/>
          </p:cNvSpPr>
          <p:nvPr/>
        </p:nvSpPr>
        <p:spPr bwMode="auto">
          <a:xfrm>
            <a:off x="6892165" y="1772592"/>
            <a:ext cx="432085" cy="23806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83" name="Freeform 71"/>
          <p:cNvSpPr/>
          <p:nvPr/>
        </p:nvSpPr>
        <p:spPr bwMode="auto">
          <a:xfrm>
            <a:off x="6892165" y="1634515"/>
            <a:ext cx="432085" cy="138077"/>
          </a:xfrm>
          <a:custGeom>
            <a:avLst/>
            <a:gdLst>
              <a:gd name="T0" fmla="*/ 181 w 363"/>
              <a:gd name="T1" fmla="*/ 0 h 116"/>
              <a:gd name="T2" fmla="*/ 363 w 363"/>
              <a:gd name="T3" fmla="*/ 116 h 116"/>
              <a:gd name="T4" fmla="*/ 0 w 363"/>
              <a:gd name="T5" fmla="*/ 116 h 116"/>
              <a:gd name="T6" fmla="*/ 181 w 363"/>
              <a:gd name="T7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3" h="116">
                <a:moveTo>
                  <a:pt x="181" y="0"/>
                </a:moveTo>
                <a:lnTo>
                  <a:pt x="363" y="116"/>
                </a:lnTo>
                <a:lnTo>
                  <a:pt x="0" y="116"/>
                </a:lnTo>
                <a:lnTo>
                  <a:pt x="181" y="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84" name="Freeform 72"/>
          <p:cNvSpPr>
            <a:spLocks noEditPoints="1"/>
          </p:cNvSpPr>
          <p:nvPr/>
        </p:nvSpPr>
        <p:spPr bwMode="auto">
          <a:xfrm>
            <a:off x="5704231" y="1759498"/>
            <a:ext cx="599919" cy="391614"/>
          </a:xfrm>
          <a:custGeom>
            <a:avLst/>
            <a:gdLst>
              <a:gd name="T0" fmla="*/ 82 w 367"/>
              <a:gd name="T1" fmla="*/ 27 h 240"/>
              <a:gd name="T2" fmla="*/ 367 w 367"/>
              <a:gd name="T3" fmla="*/ 120 h 240"/>
              <a:gd name="T4" fmla="*/ 82 w 367"/>
              <a:gd name="T5" fmla="*/ 213 h 240"/>
              <a:gd name="T6" fmla="*/ 82 w 367"/>
              <a:gd name="T7" fmla="*/ 177 h 240"/>
              <a:gd name="T8" fmla="*/ 127 w 367"/>
              <a:gd name="T9" fmla="*/ 143 h 240"/>
              <a:gd name="T10" fmla="*/ 127 w 367"/>
              <a:gd name="T11" fmla="*/ 87 h 240"/>
              <a:gd name="T12" fmla="*/ 138 w 367"/>
              <a:gd name="T13" fmla="*/ 87 h 240"/>
              <a:gd name="T14" fmla="*/ 138 w 367"/>
              <a:gd name="T15" fmla="*/ 64 h 240"/>
              <a:gd name="T16" fmla="*/ 127 w 367"/>
              <a:gd name="T17" fmla="*/ 64 h 240"/>
              <a:gd name="T18" fmla="*/ 102 w 367"/>
              <a:gd name="T19" fmla="*/ 64 h 240"/>
              <a:gd name="T20" fmla="*/ 91 w 367"/>
              <a:gd name="T21" fmla="*/ 64 h 240"/>
              <a:gd name="T22" fmla="*/ 91 w 367"/>
              <a:gd name="T23" fmla="*/ 87 h 240"/>
              <a:gd name="T24" fmla="*/ 102 w 367"/>
              <a:gd name="T25" fmla="*/ 87 h 240"/>
              <a:gd name="T26" fmla="*/ 102 w 367"/>
              <a:gd name="T27" fmla="*/ 143 h 240"/>
              <a:gd name="T28" fmla="*/ 82 w 367"/>
              <a:gd name="T29" fmla="*/ 156 h 240"/>
              <a:gd name="T30" fmla="*/ 82 w 367"/>
              <a:gd name="T31" fmla="*/ 27 h 240"/>
              <a:gd name="T32" fmla="*/ 0 w 367"/>
              <a:gd name="T33" fmla="*/ 0 h 240"/>
              <a:gd name="T34" fmla="*/ 82 w 367"/>
              <a:gd name="T35" fmla="*/ 27 h 240"/>
              <a:gd name="T36" fmla="*/ 82 w 367"/>
              <a:gd name="T37" fmla="*/ 156 h 240"/>
              <a:gd name="T38" fmla="*/ 82 w 367"/>
              <a:gd name="T39" fmla="*/ 156 h 240"/>
              <a:gd name="T40" fmla="*/ 62 w 367"/>
              <a:gd name="T41" fmla="*/ 143 h 240"/>
              <a:gd name="T42" fmla="*/ 62 w 367"/>
              <a:gd name="T43" fmla="*/ 87 h 240"/>
              <a:gd name="T44" fmla="*/ 73 w 367"/>
              <a:gd name="T45" fmla="*/ 87 h 240"/>
              <a:gd name="T46" fmla="*/ 73 w 367"/>
              <a:gd name="T47" fmla="*/ 64 h 240"/>
              <a:gd name="T48" fmla="*/ 62 w 367"/>
              <a:gd name="T49" fmla="*/ 64 h 240"/>
              <a:gd name="T50" fmla="*/ 37 w 367"/>
              <a:gd name="T51" fmla="*/ 64 h 240"/>
              <a:gd name="T52" fmla="*/ 26 w 367"/>
              <a:gd name="T53" fmla="*/ 64 h 240"/>
              <a:gd name="T54" fmla="*/ 26 w 367"/>
              <a:gd name="T55" fmla="*/ 87 h 240"/>
              <a:gd name="T56" fmla="*/ 37 w 367"/>
              <a:gd name="T57" fmla="*/ 87 h 240"/>
              <a:gd name="T58" fmla="*/ 37 w 367"/>
              <a:gd name="T59" fmla="*/ 143 h 240"/>
              <a:gd name="T60" fmla="*/ 82 w 367"/>
              <a:gd name="T61" fmla="*/ 177 h 240"/>
              <a:gd name="T62" fmla="*/ 82 w 367"/>
              <a:gd name="T63" fmla="*/ 177 h 240"/>
              <a:gd name="T64" fmla="*/ 82 w 367"/>
              <a:gd name="T65" fmla="*/ 213 h 240"/>
              <a:gd name="T66" fmla="*/ 0 w 367"/>
              <a:gd name="T67" fmla="*/ 240 h 240"/>
              <a:gd name="T68" fmla="*/ 0 w 367"/>
              <a:gd name="T69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67" h="240">
                <a:moveTo>
                  <a:pt x="82" y="27"/>
                </a:moveTo>
                <a:cubicBezTo>
                  <a:pt x="367" y="120"/>
                  <a:pt x="367" y="120"/>
                  <a:pt x="367" y="120"/>
                </a:cubicBezTo>
                <a:cubicBezTo>
                  <a:pt x="82" y="213"/>
                  <a:pt x="82" y="213"/>
                  <a:pt x="82" y="213"/>
                </a:cubicBezTo>
                <a:cubicBezTo>
                  <a:pt x="82" y="177"/>
                  <a:pt x="82" y="177"/>
                  <a:pt x="82" y="177"/>
                </a:cubicBezTo>
                <a:cubicBezTo>
                  <a:pt x="107" y="177"/>
                  <a:pt x="127" y="162"/>
                  <a:pt x="127" y="143"/>
                </a:cubicBezTo>
                <a:cubicBezTo>
                  <a:pt x="127" y="87"/>
                  <a:pt x="127" y="87"/>
                  <a:pt x="127" y="87"/>
                </a:cubicBezTo>
                <a:cubicBezTo>
                  <a:pt x="138" y="87"/>
                  <a:pt x="138" y="87"/>
                  <a:pt x="138" y="87"/>
                </a:cubicBezTo>
                <a:cubicBezTo>
                  <a:pt x="138" y="64"/>
                  <a:pt x="138" y="64"/>
                  <a:pt x="138" y="64"/>
                </a:cubicBezTo>
                <a:cubicBezTo>
                  <a:pt x="127" y="64"/>
                  <a:pt x="127" y="64"/>
                  <a:pt x="127" y="64"/>
                </a:cubicBezTo>
                <a:cubicBezTo>
                  <a:pt x="102" y="64"/>
                  <a:pt x="102" y="64"/>
                  <a:pt x="102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91" y="87"/>
                  <a:pt x="91" y="87"/>
                  <a:pt x="91" y="87"/>
                </a:cubicBezTo>
                <a:cubicBezTo>
                  <a:pt x="102" y="87"/>
                  <a:pt x="102" y="87"/>
                  <a:pt x="102" y="87"/>
                </a:cubicBezTo>
                <a:cubicBezTo>
                  <a:pt x="102" y="143"/>
                  <a:pt x="102" y="143"/>
                  <a:pt x="102" y="143"/>
                </a:cubicBezTo>
                <a:cubicBezTo>
                  <a:pt x="102" y="150"/>
                  <a:pt x="93" y="156"/>
                  <a:pt x="82" y="156"/>
                </a:cubicBezTo>
                <a:lnTo>
                  <a:pt x="82" y="27"/>
                </a:lnTo>
                <a:close/>
                <a:moveTo>
                  <a:pt x="0" y="0"/>
                </a:moveTo>
                <a:cubicBezTo>
                  <a:pt x="82" y="27"/>
                  <a:pt x="82" y="27"/>
                  <a:pt x="82" y="27"/>
                </a:cubicBezTo>
                <a:cubicBezTo>
                  <a:pt x="82" y="156"/>
                  <a:pt x="82" y="156"/>
                  <a:pt x="82" y="156"/>
                </a:cubicBezTo>
                <a:cubicBezTo>
                  <a:pt x="82" y="156"/>
                  <a:pt x="82" y="156"/>
                  <a:pt x="82" y="156"/>
                </a:cubicBezTo>
                <a:cubicBezTo>
                  <a:pt x="71" y="156"/>
                  <a:pt x="62" y="150"/>
                  <a:pt x="62" y="143"/>
                </a:cubicBezTo>
                <a:cubicBezTo>
                  <a:pt x="62" y="87"/>
                  <a:pt x="62" y="87"/>
                  <a:pt x="62" y="87"/>
                </a:cubicBezTo>
                <a:cubicBezTo>
                  <a:pt x="73" y="87"/>
                  <a:pt x="73" y="87"/>
                  <a:pt x="73" y="87"/>
                </a:cubicBezTo>
                <a:cubicBezTo>
                  <a:pt x="73" y="64"/>
                  <a:pt x="73" y="64"/>
                  <a:pt x="73" y="64"/>
                </a:cubicBezTo>
                <a:cubicBezTo>
                  <a:pt x="62" y="64"/>
                  <a:pt x="62" y="64"/>
                  <a:pt x="62" y="64"/>
                </a:cubicBezTo>
                <a:cubicBezTo>
                  <a:pt x="37" y="64"/>
                  <a:pt x="37" y="64"/>
                  <a:pt x="37" y="64"/>
                </a:cubicBezTo>
                <a:cubicBezTo>
                  <a:pt x="26" y="64"/>
                  <a:pt x="26" y="64"/>
                  <a:pt x="26" y="64"/>
                </a:cubicBezTo>
                <a:cubicBezTo>
                  <a:pt x="26" y="87"/>
                  <a:pt x="26" y="87"/>
                  <a:pt x="26" y="87"/>
                </a:cubicBezTo>
                <a:cubicBezTo>
                  <a:pt x="37" y="87"/>
                  <a:pt x="37" y="87"/>
                  <a:pt x="37" y="87"/>
                </a:cubicBezTo>
                <a:cubicBezTo>
                  <a:pt x="37" y="143"/>
                  <a:pt x="37" y="143"/>
                  <a:pt x="37" y="143"/>
                </a:cubicBezTo>
                <a:cubicBezTo>
                  <a:pt x="37" y="162"/>
                  <a:pt x="57" y="177"/>
                  <a:pt x="82" y="177"/>
                </a:cubicBezTo>
                <a:cubicBezTo>
                  <a:pt x="82" y="177"/>
                  <a:pt x="82" y="177"/>
                  <a:pt x="82" y="177"/>
                </a:cubicBezTo>
                <a:cubicBezTo>
                  <a:pt x="82" y="213"/>
                  <a:pt x="82" y="213"/>
                  <a:pt x="82" y="213"/>
                </a:cubicBezTo>
                <a:cubicBezTo>
                  <a:pt x="0" y="240"/>
                  <a:pt x="0" y="240"/>
                  <a:pt x="0" y="240"/>
                </a:cubicBezTo>
                <a:lnTo>
                  <a:pt x="0" y="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85" name="Freeform 73"/>
          <p:cNvSpPr>
            <a:spLocks noEditPoints="1"/>
          </p:cNvSpPr>
          <p:nvPr/>
        </p:nvSpPr>
        <p:spPr bwMode="auto">
          <a:xfrm>
            <a:off x="7027861" y="2189202"/>
            <a:ext cx="140457" cy="245205"/>
          </a:xfrm>
          <a:custGeom>
            <a:avLst/>
            <a:gdLst>
              <a:gd name="T0" fmla="*/ 37 w 86"/>
              <a:gd name="T1" fmla="*/ 128 h 150"/>
              <a:gd name="T2" fmla="*/ 34 w 86"/>
              <a:gd name="T3" fmla="*/ 127 h 150"/>
              <a:gd name="T4" fmla="*/ 34 w 86"/>
              <a:gd name="T5" fmla="*/ 150 h 150"/>
              <a:gd name="T6" fmla="*/ 45 w 86"/>
              <a:gd name="T7" fmla="*/ 142 h 150"/>
              <a:gd name="T8" fmla="*/ 37 w 86"/>
              <a:gd name="T9" fmla="*/ 128 h 150"/>
              <a:gd name="T10" fmla="*/ 34 w 86"/>
              <a:gd name="T11" fmla="*/ 118 h 150"/>
              <a:gd name="T12" fmla="*/ 34 w 86"/>
              <a:gd name="T13" fmla="*/ 51 h 150"/>
              <a:gd name="T14" fmla="*/ 51 w 86"/>
              <a:gd name="T15" fmla="*/ 46 h 150"/>
              <a:gd name="T16" fmla="*/ 61 w 86"/>
              <a:gd name="T17" fmla="*/ 8 h 150"/>
              <a:gd name="T18" fmla="*/ 72 w 86"/>
              <a:gd name="T19" fmla="*/ 1 h 150"/>
              <a:gd name="T20" fmla="*/ 78 w 86"/>
              <a:gd name="T21" fmla="*/ 12 h 150"/>
              <a:gd name="T22" fmla="*/ 69 w 86"/>
              <a:gd name="T23" fmla="*/ 51 h 150"/>
              <a:gd name="T24" fmla="*/ 82 w 86"/>
              <a:gd name="T25" fmla="*/ 84 h 150"/>
              <a:gd name="T26" fmla="*/ 77 w 86"/>
              <a:gd name="T27" fmla="*/ 103 h 150"/>
              <a:gd name="T28" fmla="*/ 77 w 86"/>
              <a:gd name="T29" fmla="*/ 103 h 150"/>
              <a:gd name="T30" fmla="*/ 86 w 86"/>
              <a:gd name="T31" fmla="*/ 117 h 150"/>
              <a:gd name="T32" fmla="*/ 83 w 86"/>
              <a:gd name="T33" fmla="*/ 130 h 150"/>
              <a:gd name="T34" fmla="*/ 34 w 86"/>
              <a:gd name="T35" fmla="*/ 118 h 150"/>
              <a:gd name="T36" fmla="*/ 34 w 86"/>
              <a:gd name="T37" fmla="*/ 127 h 150"/>
              <a:gd name="T38" fmla="*/ 23 w 86"/>
              <a:gd name="T39" fmla="*/ 136 h 150"/>
              <a:gd name="T40" fmla="*/ 31 w 86"/>
              <a:gd name="T41" fmla="*/ 150 h 150"/>
              <a:gd name="T42" fmla="*/ 34 w 86"/>
              <a:gd name="T43" fmla="*/ 150 h 150"/>
              <a:gd name="T44" fmla="*/ 34 w 86"/>
              <a:gd name="T45" fmla="*/ 127 h 150"/>
              <a:gd name="T46" fmla="*/ 34 w 86"/>
              <a:gd name="T47" fmla="*/ 51 h 150"/>
              <a:gd name="T48" fmla="*/ 34 w 86"/>
              <a:gd name="T49" fmla="*/ 118 h 150"/>
              <a:gd name="T50" fmla="*/ 0 w 86"/>
              <a:gd name="T51" fmla="*/ 109 h 150"/>
              <a:gd name="T52" fmla="*/ 3 w 86"/>
              <a:gd name="T53" fmla="*/ 96 h 150"/>
              <a:gd name="T54" fmla="*/ 18 w 86"/>
              <a:gd name="T55" fmla="*/ 88 h 150"/>
              <a:gd name="T56" fmla="*/ 23 w 86"/>
              <a:gd name="T57" fmla="*/ 69 h 150"/>
              <a:gd name="T58" fmla="*/ 34 w 86"/>
              <a:gd name="T59" fmla="*/ 51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6" h="150">
                <a:moveTo>
                  <a:pt x="37" y="128"/>
                </a:moveTo>
                <a:cubicBezTo>
                  <a:pt x="36" y="127"/>
                  <a:pt x="35" y="127"/>
                  <a:pt x="34" y="127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9" y="150"/>
                  <a:pt x="44" y="147"/>
                  <a:pt x="45" y="142"/>
                </a:cubicBezTo>
                <a:cubicBezTo>
                  <a:pt x="47" y="136"/>
                  <a:pt x="43" y="129"/>
                  <a:pt x="37" y="128"/>
                </a:cubicBezTo>
                <a:close/>
                <a:moveTo>
                  <a:pt x="34" y="118"/>
                </a:moveTo>
                <a:cubicBezTo>
                  <a:pt x="34" y="51"/>
                  <a:pt x="34" y="51"/>
                  <a:pt x="34" y="51"/>
                </a:cubicBezTo>
                <a:cubicBezTo>
                  <a:pt x="39" y="48"/>
                  <a:pt x="45" y="46"/>
                  <a:pt x="51" y="46"/>
                </a:cubicBezTo>
                <a:cubicBezTo>
                  <a:pt x="61" y="8"/>
                  <a:pt x="61" y="8"/>
                  <a:pt x="61" y="8"/>
                </a:cubicBezTo>
                <a:cubicBezTo>
                  <a:pt x="62" y="3"/>
                  <a:pt x="67" y="0"/>
                  <a:pt x="72" y="1"/>
                </a:cubicBezTo>
                <a:cubicBezTo>
                  <a:pt x="77" y="2"/>
                  <a:pt x="80" y="7"/>
                  <a:pt x="78" y="12"/>
                </a:cubicBezTo>
                <a:cubicBezTo>
                  <a:pt x="69" y="51"/>
                  <a:pt x="69" y="51"/>
                  <a:pt x="69" y="51"/>
                </a:cubicBezTo>
                <a:cubicBezTo>
                  <a:pt x="79" y="57"/>
                  <a:pt x="86" y="68"/>
                  <a:pt x="82" y="84"/>
                </a:cubicBezTo>
                <a:cubicBezTo>
                  <a:pt x="82" y="84"/>
                  <a:pt x="79" y="97"/>
                  <a:pt x="77" y="103"/>
                </a:cubicBezTo>
                <a:cubicBezTo>
                  <a:pt x="77" y="103"/>
                  <a:pt x="77" y="103"/>
                  <a:pt x="77" y="103"/>
                </a:cubicBezTo>
                <a:cubicBezTo>
                  <a:pt x="75" y="112"/>
                  <a:pt x="86" y="117"/>
                  <a:pt x="86" y="117"/>
                </a:cubicBezTo>
                <a:cubicBezTo>
                  <a:pt x="83" y="130"/>
                  <a:pt x="83" y="130"/>
                  <a:pt x="83" y="130"/>
                </a:cubicBezTo>
                <a:lnTo>
                  <a:pt x="34" y="118"/>
                </a:lnTo>
                <a:close/>
                <a:moveTo>
                  <a:pt x="34" y="127"/>
                </a:moveTo>
                <a:cubicBezTo>
                  <a:pt x="29" y="127"/>
                  <a:pt x="24" y="131"/>
                  <a:pt x="23" y="136"/>
                </a:cubicBezTo>
                <a:cubicBezTo>
                  <a:pt x="21" y="142"/>
                  <a:pt x="25" y="148"/>
                  <a:pt x="31" y="150"/>
                </a:cubicBezTo>
                <a:cubicBezTo>
                  <a:pt x="32" y="150"/>
                  <a:pt x="33" y="150"/>
                  <a:pt x="34" y="150"/>
                </a:cubicBezTo>
                <a:cubicBezTo>
                  <a:pt x="34" y="127"/>
                  <a:pt x="34" y="127"/>
                  <a:pt x="34" y="127"/>
                </a:cubicBezTo>
                <a:close/>
                <a:moveTo>
                  <a:pt x="34" y="51"/>
                </a:moveTo>
                <a:cubicBezTo>
                  <a:pt x="34" y="118"/>
                  <a:pt x="34" y="118"/>
                  <a:pt x="34" y="118"/>
                </a:cubicBezTo>
                <a:cubicBezTo>
                  <a:pt x="0" y="109"/>
                  <a:pt x="0" y="109"/>
                  <a:pt x="0" y="109"/>
                </a:cubicBezTo>
                <a:cubicBezTo>
                  <a:pt x="3" y="96"/>
                  <a:pt x="3" y="96"/>
                  <a:pt x="3" y="96"/>
                </a:cubicBezTo>
                <a:cubicBezTo>
                  <a:pt x="3" y="96"/>
                  <a:pt x="16" y="97"/>
                  <a:pt x="18" y="88"/>
                </a:cubicBezTo>
                <a:cubicBezTo>
                  <a:pt x="20" y="80"/>
                  <a:pt x="23" y="69"/>
                  <a:pt x="23" y="69"/>
                </a:cubicBezTo>
                <a:cubicBezTo>
                  <a:pt x="25" y="61"/>
                  <a:pt x="29" y="55"/>
                  <a:pt x="34" y="51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86" name="Freeform 74"/>
          <p:cNvSpPr>
            <a:spLocks noEditPoints="1"/>
          </p:cNvSpPr>
          <p:nvPr/>
        </p:nvSpPr>
        <p:spPr bwMode="auto">
          <a:xfrm>
            <a:off x="5801836" y="1348840"/>
            <a:ext cx="282105" cy="345191"/>
          </a:xfrm>
          <a:custGeom>
            <a:avLst/>
            <a:gdLst>
              <a:gd name="T0" fmla="*/ 172 w 172"/>
              <a:gd name="T1" fmla="*/ 9 h 211"/>
              <a:gd name="T2" fmla="*/ 121 w 172"/>
              <a:gd name="T3" fmla="*/ 37 h 211"/>
              <a:gd name="T4" fmla="*/ 143 w 172"/>
              <a:gd name="T5" fmla="*/ 211 h 211"/>
              <a:gd name="T6" fmla="*/ 124 w 172"/>
              <a:gd name="T7" fmla="*/ 165 h 211"/>
              <a:gd name="T8" fmla="*/ 131 w 172"/>
              <a:gd name="T9" fmla="*/ 108 h 211"/>
              <a:gd name="T10" fmla="*/ 121 w 172"/>
              <a:gd name="T11" fmla="*/ 86 h 211"/>
              <a:gd name="T12" fmla="*/ 129 w 172"/>
              <a:gd name="T13" fmla="*/ 146 h 211"/>
              <a:gd name="T14" fmla="*/ 127 w 172"/>
              <a:gd name="T15" fmla="*/ 116 h 211"/>
              <a:gd name="T16" fmla="*/ 121 w 172"/>
              <a:gd name="T17" fmla="*/ 156 h 211"/>
              <a:gd name="T18" fmla="*/ 121 w 172"/>
              <a:gd name="T19" fmla="*/ 9 h 211"/>
              <a:gd name="T20" fmla="*/ 98 w 172"/>
              <a:gd name="T21" fmla="*/ 37 h 211"/>
              <a:gd name="T22" fmla="*/ 110 w 172"/>
              <a:gd name="T23" fmla="*/ 88 h 211"/>
              <a:gd name="T24" fmla="*/ 100 w 172"/>
              <a:gd name="T25" fmla="*/ 81 h 211"/>
              <a:gd name="T26" fmla="*/ 121 w 172"/>
              <a:gd name="T27" fmla="*/ 211 h 211"/>
              <a:gd name="T28" fmla="*/ 101 w 172"/>
              <a:gd name="T29" fmla="*/ 163 h 211"/>
              <a:gd name="T30" fmla="*/ 121 w 172"/>
              <a:gd name="T31" fmla="*/ 211 h 211"/>
              <a:gd name="T32" fmla="*/ 113 w 172"/>
              <a:gd name="T33" fmla="*/ 148 h 211"/>
              <a:gd name="T34" fmla="*/ 121 w 172"/>
              <a:gd name="T35" fmla="*/ 156 h 211"/>
              <a:gd name="T36" fmla="*/ 98 w 172"/>
              <a:gd name="T37" fmla="*/ 0 h 211"/>
              <a:gd name="T38" fmla="*/ 71 w 172"/>
              <a:gd name="T39" fmla="*/ 0 h 211"/>
              <a:gd name="T40" fmla="*/ 98 w 172"/>
              <a:gd name="T41" fmla="*/ 80 h 211"/>
              <a:gd name="T42" fmla="*/ 71 w 172"/>
              <a:gd name="T43" fmla="*/ 37 h 211"/>
              <a:gd name="T44" fmla="*/ 71 w 172"/>
              <a:gd name="T45" fmla="*/ 166 h 211"/>
              <a:gd name="T46" fmla="*/ 98 w 172"/>
              <a:gd name="T47" fmla="*/ 141 h 211"/>
              <a:gd name="T48" fmla="*/ 98 w 172"/>
              <a:gd name="T49" fmla="*/ 160 h 211"/>
              <a:gd name="T50" fmla="*/ 74 w 172"/>
              <a:gd name="T51" fmla="*/ 124 h 211"/>
              <a:gd name="T52" fmla="*/ 71 w 172"/>
              <a:gd name="T53" fmla="*/ 118 h 211"/>
              <a:gd name="T54" fmla="*/ 71 w 172"/>
              <a:gd name="T55" fmla="*/ 98 h 211"/>
              <a:gd name="T56" fmla="*/ 71 w 172"/>
              <a:gd name="T57" fmla="*/ 0 h 211"/>
              <a:gd name="T58" fmla="*/ 60 w 172"/>
              <a:gd name="T59" fmla="*/ 0 h 211"/>
              <a:gd name="T60" fmla="*/ 71 w 172"/>
              <a:gd name="T61" fmla="*/ 88 h 211"/>
              <a:gd name="T62" fmla="*/ 60 w 172"/>
              <a:gd name="T63" fmla="*/ 37 h 211"/>
              <a:gd name="T64" fmla="*/ 60 w 172"/>
              <a:gd name="T65" fmla="*/ 120 h 211"/>
              <a:gd name="T66" fmla="*/ 65 w 172"/>
              <a:gd name="T67" fmla="*/ 166 h 211"/>
              <a:gd name="T68" fmla="*/ 71 w 172"/>
              <a:gd name="T69" fmla="*/ 98 h 211"/>
              <a:gd name="T70" fmla="*/ 71 w 172"/>
              <a:gd name="T71" fmla="*/ 98 h 211"/>
              <a:gd name="T72" fmla="*/ 60 w 172"/>
              <a:gd name="T73" fmla="*/ 9 h 211"/>
              <a:gd name="T74" fmla="*/ 12 w 172"/>
              <a:gd name="T75" fmla="*/ 23 h 211"/>
              <a:gd name="T76" fmla="*/ 60 w 172"/>
              <a:gd name="T77" fmla="*/ 100 h 211"/>
              <a:gd name="T78" fmla="*/ 28 w 172"/>
              <a:gd name="T79" fmla="*/ 118 h 211"/>
              <a:gd name="T80" fmla="*/ 29 w 172"/>
              <a:gd name="T81" fmla="*/ 134 h 211"/>
              <a:gd name="T82" fmla="*/ 34 w 172"/>
              <a:gd name="T83" fmla="*/ 127 h 211"/>
              <a:gd name="T84" fmla="*/ 47 w 172"/>
              <a:gd name="T85" fmla="*/ 120 h 211"/>
              <a:gd name="T86" fmla="*/ 36 w 172"/>
              <a:gd name="T87" fmla="*/ 178 h 211"/>
              <a:gd name="T88" fmla="*/ 45 w 172"/>
              <a:gd name="T89" fmla="*/ 163 h 211"/>
              <a:gd name="T90" fmla="*/ 60 w 172"/>
              <a:gd name="T91" fmla="*/ 211 h 211"/>
              <a:gd name="T92" fmla="*/ 0 w 172"/>
              <a:gd name="T93" fmla="*/ 29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72" h="211">
                <a:moveTo>
                  <a:pt x="121" y="0"/>
                </a:moveTo>
                <a:cubicBezTo>
                  <a:pt x="172" y="0"/>
                  <a:pt x="172" y="0"/>
                  <a:pt x="172" y="0"/>
                </a:cubicBezTo>
                <a:cubicBezTo>
                  <a:pt x="172" y="9"/>
                  <a:pt x="172" y="9"/>
                  <a:pt x="172" y="9"/>
                </a:cubicBezTo>
                <a:cubicBezTo>
                  <a:pt x="121" y="9"/>
                  <a:pt x="121" y="9"/>
                  <a:pt x="121" y="9"/>
                </a:cubicBezTo>
                <a:cubicBezTo>
                  <a:pt x="121" y="0"/>
                  <a:pt x="121" y="0"/>
                  <a:pt x="121" y="0"/>
                </a:cubicBezTo>
                <a:close/>
                <a:moveTo>
                  <a:pt x="121" y="37"/>
                </a:moveTo>
                <a:cubicBezTo>
                  <a:pt x="172" y="37"/>
                  <a:pt x="172" y="37"/>
                  <a:pt x="172" y="37"/>
                </a:cubicBezTo>
                <a:cubicBezTo>
                  <a:pt x="172" y="183"/>
                  <a:pt x="172" y="183"/>
                  <a:pt x="172" y="183"/>
                </a:cubicBezTo>
                <a:cubicBezTo>
                  <a:pt x="172" y="198"/>
                  <a:pt x="159" y="211"/>
                  <a:pt x="143" y="211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1" y="166"/>
                  <a:pt x="121" y="166"/>
                  <a:pt x="121" y="166"/>
                </a:cubicBezTo>
                <a:cubicBezTo>
                  <a:pt x="122" y="166"/>
                  <a:pt x="123" y="166"/>
                  <a:pt x="124" y="165"/>
                </a:cubicBezTo>
                <a:cubicBezTo>
                  <a:pt x="130" y="163"/>
                  <a:pt x="134" y="159"/>
                  <a:pt x="138" y="153"/>
                </a:cubicBezTo>
                <a:cubicBezTo>
                  <a:pt x="142" y="145"/>
                  <a:pt x="145" y="137"/>
                  <a:pt x="145" y="128"/>
                </a:cubicBezTo>
                <a:cubicBezTo>
                  <a:pt x="145" y="115"/>
                  <a:pt x="140" y="108"/>
                  <a:pt x="131" y="108"/>
                </a:cubicBezTo>
                <a:cubicBezTo>
                  <a:pt x="128" y="108"/>
                  <a:pt x="125" y="109"/>
                  <a:pt x="121" y="111"/>
                </a:cubicBezTo>
                <a:cubicBezTo>
                  <a:pt x="127" y="85"/>
                  <a:pt x="127" y="85"/>
                  <a:pt x="127" y="85"/>
                </a:cubicBezTo>
                <a:cubicBezTo>
                  <a:pt x="121" y="86"/>
                  <a:pt x="121" y="86"/>
                  <a:pt x="121" y="86"/>
                </a:cubicBezTo>
                <a:cubicBezTo>
                  <a:pt x="121" y="37"/>
                  <a:pt x="121" y="37"/>
                  <a:pt x="121" y="37"/>
                </a:cubicBezTo>
                <a:close/>
                <a:moveTo>
                  <a:pt x="121" y="156"/>
                </a:moveTo>
                <a:cubicBezTo>
                  <a:pt x="123" y="155"/>
                  <a:pt x="126" y="152"/>
                  <a:pt x="129" y="146"/>
                </a:cubicBezTo>
                <a:cubicBezTo>
                  <a:pt x="131" y="140"/>
                  <a:pt x="133" y="134"/>
                  <a:pt x="133" y="129"/>
                </a:cubicBezTo>
                <a:cubicBezTo>
                  <a:pt x="133" y="123"/>
                  <a:pt x="132" y="119"/>
                  <a:pt x="129" y="117"/>
                </a:cubicBezTo>
                <a:cubicBezTo>
                  <a:pt x="129" y="117"/>
                  <a:pt x="128" y="116"/>
                  <a:pt x="127" y="116"/>
                </a:cubicBezTo>
                <a:cubicBezTo>
                  <a:pt x="126" y="116"/>
                  <a:pt x="124" y="117"/>
                  <a:pt x="123" y="117"/>
                </a:cubicBezTo>
                <a:cubicBezTo>
                  <a:pt x="122" y="117"/>
                  <a:pt x="121" y="117"/>
                  <a:pt x="121" y="118"/>
                </a:cubicBezTo>
                <a:lnTo>
                  <a:pt x="121" y="156"/>
                </a:lnTo>
                <a:close/>
                <a:moveTo>
                  <a:pt x="98" y="0"/>
                </a:moveTo>
                <a:cubicBezTo>
                  <a:pt x="121" y="0"/>
                  <a:pt x="121" y="0"/>
                  <a:pt x="121" y="0"/>
                </a:cubicBezTo>
                <a:cubicBezTo>
                  <a:pt x="121" y="9"/>
                  <a:pt x="121" y="9"/>
                  <a:pt x="121" y="9"/>
                </a:cubicBezTo>
                <a:cubicBezTo>
                  <a:pt x="98" y="9"/>
                  <a:pt x="98" y="9"/>
                  <a:pt x="98" y="9"/>
                </a:cubicBezTo>
                <a:cubicBezTo>
                  <a:pt x="98" y="0"/>
                  <a:pt x="98" y="0"/>
                  <a:pt x="98" y="0"/>
                </a:cubicBezTo>
                <a:close/>
                <a:moveTo>
                  <a:pt x="98" y="37"/>
                </a:moveTo>
                <a:cubicBezTo>
                  <a:pt x="121" y="37"/>
                  <a:pt x="121" y="37"/>
                  <a:pt x="121" y="37"/>
                </a:cubicBezTo>
                <a:cubicBezTo>
                  <a:pt x="121" y="86"/>
                  <a:pt x="121" y="86"/>
                  <a:pt x="121" y="86"/>
                </a:cubicBezTo>
                <a:cubicBezTo>
                  <a:pt x="110" y="88"/>
                  <a:pt x="110" y="88"/>
                  <a:pt x="110" y="88"/>
                </a:cubicBezTo>
                <a:cubicBezTo>
                  <a:pt x="98" y="141"/>
                  <a:pt x="98" y="141"/>
                  <a:pt x="98" y="141"/>
                </a:cubicBezTo>
                <a:cubicBezTo>
                  <a:pt x="98" y="90"/>
                  <a:pt x="98" y="90"/>
                  <a:pt x="98" y="90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1"/>
                  <a:pt x="99" y="81"/>
                  <a:pt x="98" y="80"/>
                </a:cubicBezTo>
                <a:cubicBezTo>
                  <a:pt x="98" y="37"/>
                  <a:pt x="98" y="37"/>
                  <a:pt x="98" y="37"/>
                </a:cubicBezTo>
                <a:close/>
                <a:moveTo>
                  <a:pt x="121" y="211"/>
                </a:moveTo>
                <a:cubicBezTo>
                  <a:pt x="98" y="211"/>
                  <a:pt x="98" y="211"/>
                  <a:pt x="98" y="211"/>
                </a:cubicBezTo>
                <a:cubicBezTo>
                  <a:pt x="98" y="160"/>
                  <a:pt x="98" y="160"/>
                  <a:pt x="98" y="160"/>
                </a:cubicBezTo>
                <a:cubicBezTo>
                  <a:pt x="99" y="161"/>
                  <a:pt x="100" y="162"/>
                  <a:pt x="101" y="163"/>
                </a:cubicBezTo>
                <a:cubicBezTo>
                  <a:pt x="103" y="166"/>
                  <a:pt x="107" y="167"/>
                  <a:pt x="112" y="167"/>
                </a:cubicBezTo>
                <a:cubicBezTo>
                  <a:pt x="115" y="167"/>
                  <a:pt x="118" y="167"/>
                  <a:pt x="121" y="166"/>
                </a:cubicBezTo>
                <a:cubicBezTo>
                  <a:pt x="121" y="211"/>
                  <a:pt x="121" y="211"/>
                  <a:pt x="121" y="211"/>
                </a:cubicBezTo>
                <a:close/>
                <a:moveTo>
                  <a:pt x="121" y="118"/>
                </a:moveTo>
                <a:cubicBezTo>
                  <a:pt x="120" y="118"/>
                  <a:pt x="120" y="118"/>
                  <a:pt x="120" y="119"/>
                </a:cubicBezTo>
                <a:cubicBezTo>
                  <a:pt x="113" y="148"/>
                  <a:pt x="113" y="148"/>
                  <a:pt x="113" y="148"/>
                </a:cubicBezTo>
                <a:cubicBezTo>
                  <a:pt x="113" y="149"/>
                  <a:pt x="113" y="150"/>
                  <a:pt x="113" y="151"/>
                </a:cubicBezTo>
                <a:cubicBezTo>
                  <a:pt x="113" y="154"/>
                  <a:pt x="115" y="156"/>
                  <a:pt x="119" y="156"/>
                </a:cubicBezTo>
                <a:cubicBezTo>
                  <a:pt x="120" y="156"/>
                  <a:pt x="120" y="156"/>
                  <a:pt x="121" y="156"/>
                </a:cubicBezTo>
                <a:lnTo>
                  <a:pt x="121" y="118"/>
                </a:lnTo>
                <a:close/>
                <a:moveTo>
                  <a:pt x="71" y="0"/>
                </a:moveTo>
                <a:cubicBezTo>
                  <a:pt x="98" y="0"/>
                  <a:pt x="98" y="0"/>
                  <a:pt x="98" y="0"/>
                </a:cubicBezTo>
                <a:cubicBezTo>
                  <a:pt x="98" y="9"/>
                  <a:pt x="98" y="9"/>
                  <a:pt x="98" y="9"/>
                </a:cubicBezTo>
                <a:cubicBezTo>
                  <a:pt x="71" y="9"/>
                  <a:pt x="71" y="9"/>
                  <a:pt x="71" y="9"/>
                </a:cubicBezTo>
                <a:cubicBezTo>
                  <a:pt x="71" y="0"/>
                  <a:pt x="71" y="0"/>
                  <a:pt x="71" y="0"/>
                </a:cubicBezTo>
                <a:close/>
                <a:moveTo>
                  <a:pt x="71" y="37"/>
                </a:moveTo>
                <a:cubicBezTo>
                  <a:pt x="98" y="37"/>
                  <a:pt x="98" y="37"/>
                  <a:pt x="98" y="37"/>
                </a:cubicBezTo>
                <a:cubicBezTo>
                  <a:pt x="98" y="80"/>
                  <a:pt x="98" y="80"/>
                  <a:pt x="98" y="80"/>
                </a:cubicBezTo>
                <a:cubicBezTo>
                  <a:pt x="96" y="80"/>
                  <a:pt x="94" y="80"/>
                  <a:pt x="91" y="80"/>
                </a:cubicBezTo>
                <a:cubicBezTo>
                  <a:pt x="85" y="80"/>
                  <a:pt x="78" y="83"/>
                  <a:pt x="71" y="88"/>
                </a:cubicBezTo>
                <a:cubicBezTo>
                  <a:pt x="71" y="37"/>
                  <a:pt x="71" y="37"/>
                  <a:pt x="71" y="37"/>
                </a:cubicBezTo>
                <a:close/>
                <a:moveTo>
                  <a:pt x="98" y="211"/>
                </a:moveTo>
                <a:cubicBezTo>
                  <a:pt x="71" y="211"/>
                  <a:pt x="71" y="211"/>
                  <a:pt x="71" y="211"/>
                </a:cubicBezTo>
                <a:cubicBezTo>
                  <a:pt x="71" y="166"/>
                  <a:pt x="71" y="166"/>
                  <a:pt x="71" y="166"/>
                </a:cubicBezTo>
                <a:cubicBezTo>
                  <a:pt x="82" y="166"/>
                  <a:pt x="82" y="166"/>
                  <a:pt x="82" y="166"/>
                </a:cubicBezTo>
                <a:cubicBezTo>
                  <a:pt x="98" y="90"/>
                  <a:pt x="98" y="90"/>
                  <a:pt x="98" y="90"/>
                </a:cubicBezTo>
                <a:cubicBezTo>
                  <a:pt x="98" y="141"/>
                  <a:pt x="98" y="141"/>
                  <a:pt x="98" y="141"/>
                </a:cubicBezTo>
                <a:cubicBezTo>
                  <a:pt x="97" y="146"/>
                  <a:pt x="97" y="146"/>
                  <a:pt x="97" y="146"/>
                </a:cubicBezTo>
                <a:cubicBezTo>
                  <a:pt x="97" y="148"/>
                  <a:pt x="97" y="150"/>
                  <a:pt x="97" y="152"/>
                </a:cubicBezTo>
                <a:cubicBezTo>
                  <a:pt x="97" y="155"/>
                  <a:pt x="97" y="158"/>
                  <a:pt x="98" y="160"/>
                </a:cubicBezTo>
                <a:cubicBezTo>
                  <a:pt x="98" y="211"/>
                  <a:pt x="98" y="211"/>
                  <a:pt x="98" y="211"/>
                </a:cubicBezTo>
                <a:close/>
                <a:moveTo>
                  <a:pt x="71" y="137"/>
                </a:moveTo>
                <a:cubicBezTo>
                  <a:pt x="74" y="124"/>
                  <a:pt x="74" y="124"/>
                  <a:pt x="74" y="124"/>
                </a:cubicBezTo>
                <a:cubicBezTo>
                  <a:pt x="73" y="124"/>
                  <a:pt x="72" y="124"/>
                  <a:pt x="71" y="123"/>
                </a:cubicBezTo>
                <a:cubicBezTo>
                  <a:pt x="71" y="137"/>
                  <a:pt x="71" y="137"/>
                  <a:pt x="71" y="137"/>
                </a:cubicBezTo>
                <a:close/>
                <a:moveTo>
                  <a:pt x="71" y="118"/>
                </a:moveTo>
                <a:cubicBezTo>
                  <a:pt x="73" y="118"/>
                  <a:pt x="74" y="119"/>
                  <a:pt x="75" y="119"/>
                </a:cubicBezTo>
                <a:cubicBezTo>
                  <a:pt x="82" y="88"/>
                  <a:pt x="82" y="88"/>
                  <a:pt x="82" y="88"/>
                </a:cubicBezTo>
                <a:cubicBezTo>
                  <a:pt x="79" y="90"/>
                  <a:pt x="75" y="93"/>
                  <a:pt x="71" y="98"/>
                </a:cubicBezTo>
                <a:lnTo>
                  <a:pt x="71" y="118"/>
                </a:lnTo>
                <a:close/>
                <a:moveTo>
                  <a:pt x="60" y="0"/>
                </a:moveTo>
                <a:cubicBezTo>
                  <a:pt x="71" y="0"/>
                  <a:pt x="71" y="0"/>
                  <a:pt x="71" y="0"/>
                </a:cubicBezTo>
                <a:cubicBezTo>
                  <a:pt x="71" y="9"/>
                  <a:pt x="71" y="9"/>
                  <a:pt x="71" y="9"/>
                </a:cubicBezTo>
                <a:cubicBezTo>
                  <a:pt x="60" y="9"/>
                  <a:pt x="60" y="9"/>
                  <a:pt x="60" y="9"/>
                </a:cubicBezTo>
                <a:cubicBezTo>
                  <a:pt x="60" y="0"/>
                  <a:pt x="60" y="0"/>
                  <a:pt x="60" y="0"/>
                </a:cubicBezTo>
                <a:close/>
                <a:moveTo>
                  <a:pt x="60" y="37"/>
                </a:moveTo>
                <a:cubicBezTo>
                  <a:pt x="71" y="37"/>
                  <a:pt x="71" y="37"/>
                  <a:pt x="71" y="37"/>
                </a:cubicBezTo>
                <a:cubicBezTo>
                  <a:pt x="71" y="88"/>
                  <a:pt x="71" y="88"/>
                  <a:pt x="71" y="88"/>
                </a:cubicBezTo>
                <a:cubicBezTo>
                  <a:pt x="71" y="89"/>
                  <a:pt x="71" y="89"/>
                  <a:pt x="71" y="89"/>
                </a:cubicBezTo>
                <a:cubicBezTo>
                  <a:pt x="67" y="92"/>
                  <a:pt x="64" y="96"/>
                  <a:pt x="60" y="100"/>
                </a:cubicBezTo>
                <a:cubicBezTo>
                  <a:pt x="60" y="37"/>
                  <a:pt x="60" y="37"/>
                  <a:pt x="60" y="37"/>
                </a:cubicBezTo>
                <a:close/>
                <a:moveTo>
                  <a:pt x="71" y="211"/>
                </a:moveTo>
                <a:cubicBezTo>
                  <a:pt x="60" y="211"/>
                  <a:pt x="60" y="211"/>
                  <a:pt x="60" y="211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64" y="121"/>
                  <a:pt x="68" y="122"/>
                  <a:pt x="71" y="123"/>
                </a:cubicBezTo>
                <a:cubicBezTo>
                  <a:pt x="71" y="137"/>
                  <a:pt x="71" y="137"/>
                  <a:pt x="71" y="137"/>
                </a:cubicBezTo>
                <a:cubicBezTo>
                  <a:pt x="65" y="166"/>
                  <a:pt x="65" y="166"/>
                  <a:pt x="65" y="166"/>
                </a:cubicBezTo>
                <a:cubicBezTo>
                  <a:pt x="71" y="166"/>
                  <a:pt x="71" y="166"/>
                  <a:pt x="71" y="166"/>
                </a:cubicBezTo>
                <a:cubicBezTo>
                  <a:pt x="71" y="211"/>
                  <a:pt x="71" y="211"/>
                  <a:pt x="71" y="211"/>
                </a:cubicBezTo>
                <a:close/>
                <a:moveTo>
                  <a:pt x="71" y="98"/>
                </a:moveTo>
                <a:cubicBezTo>
                  <a:pt x="68" y="102"/>
                  <a:pt x="65" y="108"/>
                  <a:pt x="61" y="115"/>
                </a:cubicBezTo>
                <a:cubicBezTo>
                  <a:pt x="65" y="116"/>
                  <a:pt x="68" y="117"/>
                  <a:pt x="71" y="118"/>
                </a:cubicBezTo>
                <a:lnTo>
                  <a:pt x="71" y="98"/>
                </a:lnTo>
                <a:close/>
                <a:moveTo>
                  <a:pt x="29" y="0"/>
                </a:moveTo>
                <a:cubicBezTo>
                  <a:pt x="60" y="0"/>
                  <a:pt x="60" y="0"/>
                  <a:pt x="60" y="0"/>
                </a:cubicBezTo>
                <a:cubicBezTo>
                  <a:pt x="60" y="9"/>
                  <a:pt x="60" y="9"/>
                  <a:pt x="60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18" y="9"/>
                  <a:pt x="12" y="15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30"/>
                  <a:pt x="18" y="37"/>
                  <a:pt x="26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57" y="104"/>
                  <a:pt x="54" y="109"/>
                  <a:pt x="51" y="114"/>
                </a:cubicBezTo>
                <a:cubicBezTo>
                  <a:pt x="48" y="114"/>
                  <a:pt x="46" y="113"/>
                  <a:pt x="45" y="113"/>
                </a:cubicBezTo>
                <a:cubicBezTo>
                  <a:pt x="38" y="113"/>
                  <a:pt x="32" y="115"/>
                  <a:pt x="28" y="118"/>
                </a:cubicBezTo>
                <a:cubicBezTo>
                  <a:pt x="23" y="120"/>
                  <a:pt x="21" y="124"/>
                  <a:pt x="21" y="128"/>
                </a:cubicBezTo>
                <a:cubicBezTo>
                  <a:pt x="21" y="130"/>
                  <a:pt x="22" y="131"/>
                  <a:pt x="23" y="133"/>
                </a:cubicBezTo>
                <a:cubicBezTo>
                  <a:pt x="24" y="134"/>
                  <a:pt x="26" y="134"/>
                  <a:pt x="29" y="134"/>
                </a:cubicBezTo>
                <a:cubicBezTo>
                  <a:pt x="30" y="134"/>
                  <a:pt x="31" y="134"/>
                  <a:pt x="33" y="133"/>
                </a:cubicBezTo>
                <a:cubicBezTo>
                  <a:pt x="34" y="132"/>
                  <a:pt x="35" y="131"/>
                  <a:pt x="35" y="130"/>
                </a:cubicBezTo>
                <a:cubicBezTo>
                  <a:pt x="35" y="129"/>
                  <a:pt x="34" y="128"/>
                  <a:pt x="34" y="127"/>
                </a:cubicBezTo>
                <a:cubicBezTo>
                  <a:pt x="34" y="127"/>
                  <a:pt x="33" y="126"/>
                  <a:pt x="33" y="126"/>
                </a:cubicBezTo>
                <a:cubicBezTo>
                  <a:pt x="34" y="124"/>
                  <a:pt x="35" y="123"/>
                  <a:pt x="38" y="122"/>
                </a:cubicBezTo>
                <a:cubicBezTo>
                  <a:pt x="40" y="121"/>
                  <a:pt x="43" y="120"/>
                  <a:pt x="47" y="120"/>
                </a:cubicBezTo>
                <a:cubicBezTo>
                  <a:pt x="44" y="125"/>
                  <a:pt x="42" y="129"/>
                  <a:pt x="40" y="134"/>
                </a:cubicBezTo>
                <a:cubicBezTo>
                  <a:pt x="33" y="148"/>
                  <a:pt x="30" y="159"/>
                  <a:pt x="30" y="167"/>
                </a:cubicBezTo>
                <a:cubicBezTo>
                  <a:pt x="30" y="173"/>
                  <a:pt x="32" y="176"/>
                  <a:pt x="36" y="178"/>
                </a:cubicBezTo>
                <a:cubicBezTo>
                  <a:pt x="37" y="179"/>
                  <a:pt x="41" y="180"/>
                  <a:pt x="45" y="180"/>
                </a:cubicBezTo>
                <a:cubicBezTo>
                  <a:pt x="44" y="178"/>
                  <a:pt x="44" y="176"/>
                  <a:pt x="44" y="173"/>
                </a:cubicBezTo>
                <a:cubicBezTo>
                  <a:pt x="44" y="170"/>
                  <a:pt x="44" y="167"/>
                  <a:pt x="45" y="163"/>
                </a:cubicBezTo>
                <a:cubicBezTo>
                  <a:pt x="47" y="150"/>
                  <a:pt x="52" y="136"/>
                  <a:pt x="59" y="120"/>
                </a:cubicBezTo>
                <a:cubicBezTo>
                  <a:pt x="59" y="120"/>
                  <a:pt x="60" y="120"/>
                  <a:pt x="60" y="120"/>
                </a:cubicBezTo>
                <a:cubicBezTo>
                  <a:pt x="60" y="211"/>
                  <a:pt x="60" y="211"/>
                  <a:pt x="60" y="211"/>
                </a:cubicBezTo>
                <a:cubicBezTo>
                  <a:pt x="29" y="211"/>
                  <a:pt x="29" y="211"/>
                  <a:pt x="29" y="211"/>
                </a:cubicBezTo>
                <a:cubicBezTo>
                  <a:pt x="13" y="211"/>
                  <a:pt x="0" y="198"/>
                  <a:pt x="0" y="183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3"/>
                  <a:pt x="13" y="0"/>
                  <a:pt x="29" y="0"/>
                </a:cubicBezTo>
                <a:close/>
              </a:path>
            </a:pathLst>
          </a:custGeom>
          <a:solidFill>
            <a:srgbClr val="D20000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87" name="Freeform 75"/>
          <p:cNvSpPr>
            <a:spLocks noEditPoints="1"/>
          </p:cNvSpPr>
          <p:nvPr/>
        </p:nvSpPr>
        <p:spPr bwMode="auto">
          <a:xfrm>
            <a:off x="6344621" y="1711885"/>
            <a:ext cx="427323" cy="428513"/>
          </a:xfrm>
          <a:custGeom>
            <a:avLst/>
            <a:gdLst>
              <a:gd name="T0" fmla="*/ 249 w 261"/>
              <a:gd name="T1" fmla="*/ 220 h 262"/>
              <a:gd name="T2" fmla="*/ 261 w 261"/>
              <a:gd name="T3" fmla="*/ 70 h 262"/>
              <a:gd name="T4" fmla="*/ 249 w 261"/>
              <a:gd name="T5" fmla="*/ 70 h 262"/>
              <a:gd name="T6" fmla="*/ 249 w 261"/>
              <a:gd name="T7" fmla="*/ 154 h 262"/>
              <a:gd name="T8" fmla="*/ 227 w 261"/>
              <a:gd name="T9" fmla="*/ 180 h 262"/>
              <a:gd name="T10" fmla="*/ 209 w 261"/>
              <a:gd name="T11" fmla="*/ 262 h 262"/>
              <a:gd name="T12" fmla="*/ 209 w 261"/>
              <a:gd name="T13" fmla="*/ 262 h 262"/>
              <a:gd name="T14" fmla="*/ 209 w 261"/>
              <a:gd name="T15" fmla="*/ 15 h 262"/>
              <a:gd name="T16" fmla="*/ 203 w 261"/>
              <a:gd name="T17" fmla="*/ 28 h 262"/>
              <a:gd name="T18" fmla="*/ 209 w 261"/>
              <a:gd name="T19" fmla="*/ 50 h 262"/>
              <a:gd name="T20" fmla="*/ 201 w 261"/>
              <a:gd name="T21" fmla="*/ 120 h 262"/>
              <a:gd name="T22" fmla="*/ 209 w 261"/>
              <a:gd name="T23" fmla="*/ 197 h 262"/>
              <a:gd name="T24" fmla="*/ 209 w 261"/>
              <a:gd name="T25" fmla="*/ 197 h 262"/>
              <a:gd name="T26" fmla="*/ 195 w 261"/>
              <a:gd name="T27" fmla="*/ 232 h 262"/>
              <a:gd name="T28" fmla="*/ 168 w 261"/>
              <a:gd name="T29" fmla="*/ 36 h 262"/>
              <a:gd name="T30" fmla="*/ 195 w 261"/>
              <a:gd name="T31" fmla="*/ 20 h 262"/>
              <a:gd name="T32" fmla="*/ 195 w 261"/>
              <a:gd name="T33" fmla="*/ 50 h 262"/>
              <a:gd name="T34" fmla="*/ 195 w 261"/>
              <a:gd name="T35" fmla="*/ 120 h 262"/>
              <a:gd name="T36" fmla="*/ 168 w 261"/>
              <a:gd name="T37" fmla="*/ 220 h 262"/>
              <a:gd name="T38" fmla="*/ 192 w 261"/>
              <a:gd name="T39" fmla="*/ 249 h 262"/>
              <a:gd name="T40" fmla="*/ 168 w 261"/>
              <a:gd name="T41" fmla="*/ 21 h 262"/>
              <a:gd name="T42" fmla="*/ 168 w 261"/>
              <a:gd name="T43" fmla="*/ 44 h 262"/>
              <a:gd name="T44" fmla="*/ 135 w 261"/>
              <a:gd name="T45" fmla="*/ 120 h 262"/>
              <a:gd name="T46" fmla="*/ 167 w 261"/>
              <a:gd name="T47" fmla="*/ 198 h 262"/>
              <a:gd name="T48" fmla="*/ 167 w 261"/>
              <a:gd name="T49" fmla="*/ 167 h 262"/>
              <a:gd name="T50" fmla="*/ 130 w 261"/>
              <a:gd name="T51" fmla="*/ 147 h 262"/>
              <a:gd name="T52" fmla="*/ 93 w 261"/>
              <a:gd name="T53" fmla="*/ 44 h 262"/>
              <a:gd name="T54" fmla="*/ 130 w 261"/>
              <a:gd name="T55" fmla="*/ 0 h 262"/>
              <a:gd name="T56" fmla="*/ 126 w 261"/>
              <a:gd name="T57" fmla="*/ 120 h 262"/>
              <a:gd name="T58" fmla="*/ 130 w 261"/>
              <a:gd name="T59" fmla="*/ 159 h 262"/>
              <a:gd name="T60" fmla="*/ 130 w 261"/>
              <a:gd name="T61" fmla="*/ 179 h 262"/>
              <a:gd name="T62" fmla="*/ 130 w 261"/>
              <a:gd name="T63" fmla="*/ 198 h 262"/>
              <a:gd name="T64" fmla="*/ 93 w 261"/>
              <a:gd name="T65" fmla="*/ 3 h 262"/>
              <a:gd name="T66" fmla="*/ 93 w 261"/>
              <a:gd name="T67" fmla="*/ 36 h 262"/>
              <a:gd name="T68" fmla="*/ 67 w 261"/>
              <a:gd name="T69" fmla="*/ 20 h 262"/>
              <a:gd name="T70" fmla="*/ 67 w 261"/>
              <a:gd name="T71" fmla="*/ 70 h 262"/>
              <a:gd name="T72" fmla="*/ 92 w 261"/>
              <a:gd name="T73" fmla="*/ 147 h 262"/>
              <a:gd name="T74" fmla="*/ 92 w 261"/>
              <a:gd name="T75" fmla="*/ 179 h 262"/>
              <a:gd name="T76" fmla="*/ 93 w 261"/>
              <a:gd name="T77" fmla="*/ 198 h 262"/>
              <a:gd name="T78" fmla="*/ 67 w 261"/>
              <a:gd name="T79" fmla="*/ 171 h 262"/>
              <a:gd name="T80" fmla="*/ 69 w 261"/>
              <a:gd name="T81" fmla="*/ 232 h 262"/>
              <a:gd name="T82" fmla="*/ 58 w 261"/>
              <a:gd name="T83" fmla="*/ 28 h 262"/>
              <a:gd name="T84" fmla="*/ 67 w 261"/>
              <a:gd name="T85" fmla="*/ 9 h 262"/>
              <a:gd name="T86" fmla="*/ 67 w 261"/>
              <a:gd name="T87" fmla="*/ 120 h 262"/>
              <a:gd name="T88" fmla="*/ 67 w 261"/>
              <a:gd name="T89" fmla="*/ 188 h 262"/>
              <a:gd name="T90" fmla="*/ 67 w 261"/>
              <a:gd name="T91" fmla="*/ 232 h 262"/>
              <a:gd name="T92" fmla="*/ 67 w 261"/>
              <a:gd name="T93" fmla="*/ 232 h 262"/>
              <a:gd name="T94" fmla="*/ 52 w 261"/>
              <a:gd name="T95" fmla="*/ 50 h 262"/>
              <a:gd name="T96" fmla="*/ 12 w 261"/>
              <a:gd name="T97" fmla="*/ 220 h 262"/>
              <a:gd name="T98" fmla="*/ 52 w 261"/>
              <a:gd name="T99" fmla="*/ 232 h 262"/>
              <a:gd name="T100" fmla="*/ 52 w 261"/>
              <a:gd name="T101" fmla="*/ 232 h 262"/>
              <a:gd name="T102" fmla="*/ 12 w 261"/>
              <a:gd name="T103" fmla="*/ 114 h 262"/>
              <a:gd name="T104" fmla="*/ 0 w 261"/>
              <a:gd name="T105" fmla="*/ 104 h 262"/>
              <a:gd name="T106" fmla="*/ 12 w 261"/>
              <a:gd name="T107" fmla="*/ 154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61" h="262">
                <a:moveTo>
                  <a:pt x="249" y="220"/>
                </a:moveTo>
                <a:cubicBezTo>
                  <a:pt x="249" y="154"/>
                  <a:pt x="249" y="154"/>
                  <a:pt x="249" y="154"/>
                </a:cubicBezTo>
                <a:cubicBezTo>
                  <a:pt x="251" y="157"/>
                  <a:pt x="252" y="160"/>
                  <a:pt x="252" y="164"/>
                </a:cubicBezTo>
                <a:cubicBezTo>
                  <a:pt x="252" y="220"/>
                  <a:pt x="252" y="220"/>
                  <a:pt x="252" y="220"/>
                </a:cubicBezTo>
                <a:cubicBezTo>
                  <a:pt x="249" y="220"/>
                  <a:pt x="249" y="220"/>
                  <a:pt x="249" y="220"/>
                </a:cubicBezTo>
                <a:close/>
                <a:moveTo>
                  <a:pt x="249" y="114"/>
                </a:moveTo>
                <a:cubicBezTo>
                  <a:pt x="249" y="70"/>
                  <a:pt x="249" y="70"/>
                  <a:pt x="249" y="70"/>
                </a:cubicBezTo>
                <a:cubicBezTo>
                  <a:pt x="250" y="70"/>
                  <a:pt x="250" y="70"/>
                  <a:pt x="250" y="69"/>
                </a:cubicBezTo>
                <a:cubicBezTo>
                  <a:pt x="257" y="67"/>
                  <a:pt x="257" y="67"/>
                  <a:pt x="257" y="67"/>
                </a:cubicBezTo>
                <a:cubicBezTo>
                  <a:pt x="259" y="66"/>
                  <a:pt x="261" y="67"/>
                  <a:pt x="261" y="70"/>
                </a:cubicBezTo>
                <a:cubicBezTo>
                  <a:pt x="261" y="104"/>
                  <a:pt x="261" y="104"/>
                  <a:pt x="261" y="104"/>
                </a:cubicBezTo>
                <a:cubicBezTo>
                  <a:pt x="261" y="107"/>
                  <a:pt x="259" y="110"/>
                  <a:pt x="257" y="111"/>
                </a:cubicBezTo>
                <a:cubicBezTo>
                  <a:pt x="250" y="113"/>
                  <a:pt x="250" y="113"/>
                  <a:pt x="250" y="113"/>
                </a:cubicBezTo>
                <a:cubicBezTo>
                  <a:pt x="250" y="114"/>
                  <a:pt x="250" y="114"/>
                  <a:pt x="249" y="114"/>
                </a:cubicBezTo>
                <a:close/>
                <a:moveTo>
                  <a:pt x="249" y="70"/>
                </a:moveTo>
                <a:cubicBezTo>
                  <a:pt x="249" y="114"/>
                  <a:pt x="249" y="114"/>
                  <a:pt x="249" y="114"/>
                </a:cubicBezTo>
                <a:cubicBezTo>
                  <a:pt x="248" y="114"/>
                  <a:pt x="246" y="112"/>
                  <a:pt x="246" y="110"/>
                </a:cubicBezTo>
                <a:cubicBezTo>
                  <a:pt x="246" y="76"/>
                  <a:pt x="246" y="76"/>
                  <a:pt x="246" y="76"/>
                </a:cubicBezTo>
                <a:cubicBezTo>
                  <a:pt x="246" y="74"/>
                  <a:pt x="248" y="71"/>
                  <a:pt x="249" y="70"/>
                </a:cubicBezTo>
                <a:close/>
                <a:moveTo>
                  <a:pt x="249" y="154"/>
                </a:moveTo>
                <a:cubicBezTo>
                  <a:pt x="246" y="150"/>
                  <a:pt x="241" y="146"/>
                  <a:pt x="235" y="146"/>
                </a:cubicBezTo>
                <a:cubicBezTo>
                  <a:pt x="235" y="50"/>
                  <a:pt x="235" y="50"/>
                  <a:pt x="235" y="50"/>
                </a:cubicBezTo>
                <a:cubicBezTo>
                  <a:pt x="209" y="50"/>
                  <a:pt x="209" y="50"/>
                  <a:pt x="209" y="50"/>
                </a:cubicBezTo>
                <a:cubicBezTo>
                  <a:pt x="209" y="162"/>
                  <a:pt x="209" y="162"/>
                  <a:pt x="209" y="162"/>
                </a:cubicBezTo>
                <a:cubicBezTo>
                  <a:pt x="219" y="162"/>
                  <a:pt x="227" y="170"/>
                  <a:pt x="227" y="180"/>
                </a:cubicBezTo>
                <a:cubicBezTo>
                  <a:pt x="227" y="189"/>
                  <a:pt x="219" y="197"/>
                  <a:pt x="209" y="197"/>
                </a:cubicBezTo>
                <a:cubicBezTo>
                  <a:pt x="209" y="220"/>
                  <a:pt x="209" y="220"/>
                  <a:pt x="209" y="220"/>
                </a:cubicBezTo>
                <a:cubicBezTo>
                  <a:pt x="249" y="220"/>
                  <a:pt x="249" y="220"/>
                  <a:pt x="249" y="220"/>
                </a:cubicBezTo>
                <a:cubicBezTo>
                  <a:pt x="249" y="154"/>
                  <a:pt x="249" y="154"/>
                  <a:pt x="249" y="154"/>
                </a:cubicBezTo>
                <a:close/>
                <a:moveTo>
                  <a:pt x="209" y="262"/>
                </a:moveTo>
                <a:cubicBezTo>
                  <a:pt x="209" y="232"/>
                  <a:pt x="209" y="232"/>
                  <a:pt x="209" y="232"/>
                </a:cubicBezTo>
                <a:cubicBezTo>
                  <a:pt x="226" y="232"/>
                  <a:pt x="226" y="232"/>
                  <a:pt x="226" y="232"/>
                </a:cubicBezTo>
                <a:cubicBezTo>
                  <a:pt x="226" y="249"/>
                  <a:pt x="226" y="249"/>
                  <a:pt x="226" y="249"/>
                </a:cubicBezTo>
                <a:cubicBezTo>
                  <a:pt x="226" y="257"/>
                  <a:pt x="220" y="262"/>
                  <a:pt x="213" y="262"/>
                </a:cubicBezTo>
                <a:cubicBezTo>
                  <a:pt x="209" y="262"/>
                  <a:pt x="209" y="262"/>
                  <a:pt x="209" y="262"/>
                </a:cubicBezTo>
                <a:close/>
                <a:moveTo>
                  <a:pt x="209" y="44"/>
                </a:moveTo>
                <a:cubicBezTo>
                  <a:pt x="209" y="15"/>
                  <a:pt x="209" y="15"/>
                  <a:pt x="209" y="15"/>
                </a:cubicBezTo>
                <a:cubicBezTo>
                  <a:pt x="225" y="23"/>
                  <a:pt x="235" y="33"/>
                  <a:pt x="235" y="44"/>
                </a:cubicBezTo>
                <a:lnTo>
                  <a:pt x="209" y="44"/>
                </a:lnTo>
                <a:close/>
                <a:moveTo>
                  <a:pt x="209" y="15"/>
                </a:moveTo>
                <a:cubicBezTo>
                  <a:pt x="209" y="44"/>
                  <a:pt x="209" y="44"/>
                  <a:pt x="209" y="44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195" y="37"/>
                  <a:pt x="195" y="37"/>
                  <a:pt x="195" y="37"/>
                </a:cubicBezTo>
                <a:cubicBezTo>
                  <a:pt x="195" y="37"/>
                  <a:pt x="195" y="37"/>
                  <a:pt x="195" y="37"/>
                </a:cubicBezTo>
                <a:cubicBezTo>
                  <a:pt x="199" y="37"/>
                  <a:pt x="203" y="33"/>
                  <a:pt x="203" y="28"/>
                </a:cubicBezTo>
                <a:cubicBezTo>
                  <a:pt x="203" y="24"/>
                  <a:pt x="199" y="20"/>
                  <a:pt x="195" y="20"/>
                </a:cubicBezTo>
                <a:cubicBezTo>
                  <a:pt x="195" y="20"/>
                  <a:pt x="195" y="20"/>
                  <a:pt x="195" y="20"/>
                </a:cubicBezTo>
                <a:cubicBezTo>
                  <a:pt x="195" y="9"/>
                  <a:pt x="195" y="9"/>
                  <a:pt x="195" y="9"/>
                </a:cubicBezTo>
                <a:cubicBezTo>
                  <a:pt x="200" y="11"/>
                  <a:pt x="205" y="13"/>
                  <a:pt x="209" y="15"/>
                </a:cubicBezTo>
                <a:close/>
                <a:moveTo>
                  <a:pt x="209" y="50"/>
                </a:moveTo>
                <a:cubicBezTo>
                  <a:pt x="209" y="162"/>
                  <a:pt x="209" y="162"/>
                  <a:pt x="209" y="162"/>
                </a:cubicBezTo>
                <a:cubicBezTo>
                  <a:pt x="209" y="162"/>
                  <a:pt x="209" y="162"/>
                  <a:pt x="209" y="162"/>
                </a:cubicBezTo>
                <a:cubicBezTo>
                  <a:pt x="203" y="162"/>
                  <a:pt x="198" y="166"/>
                  <a:pt x="195" y="171"/>
                </a:cubicBezTo>
                <a:cubicBezTo>
                  <a:pt x="195" y="120"/>
                  <a:pt x="195" y="120"/>
                  <a:pt x="195" y="120"/>
                </a:cubicBezTo>
                <a:cubicBezTo>
                  <a:pt x="201" y="120"/>
                  <a:pt x="201" y="120"/>
                  <a:pt x="201" y="120"/>
                </a:cubicBezTo>
                <a:cubicBezTo>
                  <a:pt x="201" y="70"/>
                  <a:pt x="201" y="70"/>
                  <a:pt x="201" y="70"/>
                </a:cubicBezTo>
                <a:cubicBezTo>
                  <a:pt x="195" y="70"/>
                  <a:pt x="195" y="70"/>
                  <a:pt x="195" y="70"/>
                </a:cubicBezTo>
                <a:cubicBezTo>
                  <a:pt x="195" y="50"/>
                  <a:pt x="195" y="50"/>
                  <a:pt x="195" y="50"/>
                </a:cubicBezTo>
                <a:cubicBezTo>
                  <a:pt x="209" y="50"/>
                  <a:pt x="209" y="50"/>
                  <a:pt x="209" y="50"/>
                </a:cubicBezTo>
                <a:close/>
                <a:moveTo>
                  <a:pt x="209" y="197"/>
                </a:moveTo>
                <a:cubicBezTo>
                  <a:pt x="209" y="220"/>
                  <a:pt x="209" y="220"/>
                  <a:pt x="209" y="220"/>
                </a:cubicBezTo>
                <a:cubicBezTo>
                  <a:pt x="195" y="220"/>
                  <a:pt x="195" y="220"/>
                  <a:pt x="195" y="220"/>
                </a:cubicBezTo>
                <a:cubicBezTo>
                  <a:pt x="195" y="188"/>
                  <a:pt x="195" y="188"/>
                  <a:pt x="195" y="188"/>
                </a:cubicBezTo>
                <a:cubicBezTo>
                  <a:pt x="198" y="193"/>
                  <a:pt x="203" y="197"/>
                  <a:pt x="209" y="197"/>
                </a:cubicBezTo>
                <a:cubicBezTo>
                  <a:pt x="209" y="197"/>
                  <a:pt x="209" y="197"/>
                  <a:pt x="209" y="197"/>
                </a:cubicBezTo>
                <a:close/>
                <a:moveTo>
                  <a:pt x="209" y="232"/>
                </a:moveTo>
                <a:cubicBezTo>
                  <a:pt x="209" y="262"/>
                  <a:pt x="209" y="262"/>
                  <a:pt x="209" y="262"/>
                </a:cubicBezTo>
                <a:cubicBezTo>
                  <a:pt x="206" y="262"/>
                  <a:pt x="206" y="262"/>
                  <a:pt x="206" y="262"/>
                </a:cubicBezTo>
                <a:cubicBezTo>
                  <a:pt x="201" y="262"/>
                  <a:pt x="197" y="260"/>
                  <a:pt x="195" y="257"/>
                </a:cubicBezTo>
                <a:cubicBezTo>
                  <a:pt x="195" y="232"/>
                  <a:pt x="195" y="232"/>
                  <a:pt x="195" y="232"/>
                </a:cubicBezTo>
                <a:lnTo>
                  <a:pt x="209" y="232"/>
                </a:lnTo>
                <a:close/>
                <a:moveTo>
                  <a:pt x="171" y="20"/>
                </a:moveTo>
                <a:cubicBezTo>
                  <a:pt x="175" y="20"/>
                  <a:pt x="179" y="24"/>
                  <a:pt x="179" y="28"/>
                </a:cubicBezTo>
                <a:cubicBezTo>
                  <a:pt x="179" y="33"/>
                  <a:pt x="175" y="37"/>
                  <a:pt x="171" y="37"/>
                </a:cubicBezTo>
                <a:cubicBezTo>
                  <a:pt x="170" y="37"/>
                  <a:pt x="169" y="37"/>
                  <a:pt x="168" y="36"/>
                </a:cubicBezTo>
                <a:cubicBezTo>
                  <a:pt x="168" y="44"/>
                  <a:pt x="168" y="44"/>
                  <a:pt x="168" y="44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195" y="37"/>
                  <a:pt x="195" y="37"/>
                  <a:pt x="195" y="37"/>
                </a:cubicBezTo>
                <a:cubicBezTo>
                  <a:pt x="190" y="37"/>
                  <a:pt x="186" y="33"/>
                  <a:pt x="186" y="28"/>
                </a:cubicBezTo>
                <a:cubicBezTo>
                  <a:pt x="186" y="24"/>
                  <a:pt x="190" y="20"/>
                  <a:pt x="195" y="20"/>
                </a:cubicBezTo>
                <a:cubicBezTo>
                  <a:pt x="195" y="9"/>
                  <a:pt x="195" y="9"/>
                  <a:pt x="195" y="9"/>
                </a:cubicBezTo>
                <a:cubicBezTo>
                  <a:pt x="187" y="6"/>
                  <a:pt x="178" y="4"/>
                  <a:pt x="168" y="3"/>
                </a:cubicBezTo>
                <a:cubicBezTo>
                  <a:pt x="168" y="21"/>
                  <a:pt x="168" y="21"/>
                  <a:pt x="168" y="21"/>
                </a:cubicBezTo>
                <a:cubicBezTo>
                  <a:pt x="169" y="20"/>
                  <a:pt x="170" y="20"/>
                  <a:pt x="171" y="20"/>
                </a:cubicBezTo>
                <a:close/>
                <a:moveTo>
                  <a:pt x="195" y="50"/>
                </a:moveTo>
                <a:cubicBezTo>
                  <a:pt x="195" y="70"/>
                  <a:pt x="195" y="70"/>
                  <a:pt x="195" y="70"/>
                </a:cubicBezTo>
                <a:cubicBezTo>
                  <a:pt x="168" y="70"/>
                  <a:pt x="168" y="70"/>
                  <a:pt x="168" y="70"/>
                </a:cubicBezTo>
                <a:cubicBezTo>
                  <a:pt x="168" y="50"/>
                  <a:pt x="168" y="50"/>
                  <a:pt x="168" y="50"/>
                </a:cubicBezTo>
                <a:cubicBezTo>
                  <a:pt x="195" y="50"/>
                  <a:pt x="195" y="50"/>
                  <a:pt x="195" y="50"/>
                </a:cubicBezTo>
                <a:close/>
                <a:moveTo>
                  <a:pt x="195" y="120"/>
                </a:moveTo>
                <a:cubicBezTo>
                  <a:pt x="195" y="171"/>
                  <a:pt x="195" y="171"/>
                  <a:pt x="195" y="171"/>
                </a:cubicBezTo>
                <a:cubicBezTo>
                  <a:pt x="193" y="173"/>
                  <a:pt x="192" y="176"/>
                  <a:pt x="192" y="180"/>
                </a:cubicBezTo>
                <a:cubicBezTo>
                  <a:pt x="192" y="183"/>
                  <a:pt x="193" y="186"/>
                  <a:pt x="195" y="188"/>
                </a:cubicBezTo>
                <a:cubicBezTo>
                  <a:pt x="195" y="220"/>
                  <a:pt x="195" y="220"/>
                  <a:pt x="195" y="220"/>
                </a:cubicBezTo>
                <a:cubicBezTo>
                  <a:pt x="168" y="220"/>
                  <a:pt x="168" y="220"/>
                  <a:pt x="168" y="220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95" y="120"/>
                  <a:pt x="195" y="120"/>
                  <a:pt x="195" y="120"/>
                </a:cubicBezTo>
                <a:close/>
                <a:moveTo>
                  <a:pt x="195" y="232"/>
                </a:moveTo>
                <a:cubicBezTo>
                  <a:pt x="195" y="257"/>
                  <a:pt x="195" y="257"/>
                  <a:pt x="195" y="257"/>
                </a:cubicBezTo>
                <a:cubicBezTo>
                  <a:pt x="193" y="254"/>
                  <a:pt x="192" y="252"/>
                  <a:pt x="192" y="249"/>
                </a:cubicBezTo>
                <a:cubicBezTo>
                  <a:pt x="192" y="232"/>
                  <a:pt x="192" y="232"/>
                  <a:pt x="192" y="232"/>
                </a:cubicBezTo>
                <a:lnTo>
                  <a:pt x="195" y="232"/>
                </a:lnTo>
                <a:close/>
                <a:moveTo>
                  <a:pt x="168" y="36"/>
                </a:moveTo>
                <a:cubicBezTo>
                  <a:pt x="165" y="35"/>
                  <a:pt x="162" y="32"/>
                  <a:pt x="162" y="28"/>
                </a:cubicBezTo>
                <a:cubicBezTo>
                  <a:pt x="162" y="25"/>
                  <a:pt x="165" y="22"/>
                  <a:pt x="168" y="21"/>
                </a:cubicBezTo>
                <a:cubicBezTo>
                  <a:pt x="168" y="3"/>
                  <a:pt x="168" y="3"/>
                  <a:pt x="168" y="3"/>
                </a:cubicBezTo>
                <a:cubicBezTo>
                  <a:pt x="157" y="1"/>
                  <a:pt x="144" y="0"/>
                  <a:pt x="131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68" y="44"/>
                  <a:pt x="168" y="44"/>
                  <a:pt x="168" y="44"/>
                </a:cubicBezTo>
                <a:cubicBezTo>
                  <a:pt x="168" y="36"/>
                  <a:pt x="168" y="36"/>
                  <a:pt x="168" y="36"/>
                </a:cubicBezTo>
                <a:close/>
                <a:moveTo>
                  <a:pt x="168" y="50"/>
                </a:moveTo>
                <a:cubicBezTo>
                  <a:pt x="168" y="70"/>
                  <a:pt x="168" y="70"/>
                  <a:pt x="168" y="70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135" y="120"/>
                  <a:pt x="135" y="120"/>
                  <a:pt x="135" y="120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68" y="220"/>
                  <a:pt x="168" y="220"/>
                  <a:pt x="168" y="220"/>
                </a:cubicBezTo>
                <a:cubicBezTo>
                  <a:pt x="130" y="220"/>
                  <a:pt x="130" y="220"/>
                  <a:pt x="130" y="220"/>
                </a:cubicBezTo>
                <a:cubicBezTo>
                  <a:pt x="130" y="198"/>
                  <a:pt x="130" y="198"/>
                  <a:pt x="130" y="198"/>
                </a:cubicBezTo>
                <a:cubicBezTo>
                  <a:pt x="167" y="198"/>
                  <a:pt x="167" y="198"/>
                  <a:pt x="167" y="198"/>
                </a:cubicBezTo>
                <a:cubicBezTo>
                  <a:pt x="167" y="187"/>
                  <a:pt x="167" y="187"/>
                  <a:pt x="167" y="187"/>
                </a:cubicBezTo>
                <a:cubicBezTo>
                  <a:pt x="130" y="187"/>
                  <a:pt x="130" y="187"/>
                  <a:pt x="130" y="187"/>
                </a:cubicBezTo>
                <a:cubicBezTo>
                  <a:pt x="130" y="179"/>
                  <a:pt x="130" y="179"/>
                  <a:pt x="130" y="179"/>
                </a:cubicBezTo>
                <a:cubicBezTo>
                  <a:pt x="167" y="179"/>
                  <a:pt x="167" y="179"/>
                  <a:pt x="167" y="179"/>
                </a:cubicBezTo>
                <a:cubicBezTo>
                  <a:pt x="167" y="167"/>
                  <a:pt x="167" y="167"/>
                  <a:pt x="167" y="167"/>
                </a:cubicBezTo>
                <a:cubicBezTo>
                  <a:pt x="130" y="167"/>
                  <a:pt x="130" y="167"/>
                  <a:pt x="130" y="167"/>
                </a:cubicBezTo>
                <a:cubicBezTo>
                  <a:pt x="130" y="159"/>
                  <a:pt x="130" y="159"/>
                  <a:pt x="130" y="159"/>
                </a:cubicBezTo>
                <a:cubicBezTo>
                  <a:pt x="167" y="159"/>
                  <a:pt x="167" y="159"/>
                  <a:pt x="167" y="159"/>
                </a:cubicBezTo>
                <a:cubicBezTo>
                  <a:pt x="167" y="147"/>
                  <a:pt x="167" y="147"/>
                  <a:pt x="167" y="147"/>
                </a:cubicBezTo>
                <a:cubicBezTo>
                  <a:pt x="130" y="147"/>
                  <a:pt x="130" y="147"/>
                  <a:pt x="130" y="147"/>
                </a:cubicBezTo>
                <a:cubicBezTo>
                  <a:pt x="130" y="50"/>
                  <a:pt x="130" y="50"/>
                  <a:pt x="130" y="50"/>
                </a:cubicBezTo>
                <a:lnTo>
                  <a:pt x="168" y="50"/>
                </a:lnTo>
                <a:close/>
                <a:moveTo>
                  <a:pt x="130" y="0"/>
                </a:moveTo>
                <a:cubicBezTo>
                  <a:pt x="130" y="44"/>
                  <a:pt x="130" y="44"/>
                  <a:pt x="130" y="44"/>
                </a:cubicBezTo>
                <a:cubicBezTo>
                  <a:pt x="93" y="44"/>
                  <a:pt x="93" y="44"/>
                  <a:pt x="93" y="44"/>
                </a:cubicBezTo>
                <a:cubicBezTo>
                  <a:pt x="93" y="36"/>
                  <a:pt x="93" y="36"/>
                  <a:pt x="93" y="36"/>
                </a:cubicBezTo>
                <a:cubicBezTo>
                  <a:pt x="96" y="35"/>
                  <a:pt x="99" y="32"/>
                  <a:pt x="99" y="28"/>
                </a:cubicBezTo>
                <a:cubicBezTo>
                  <a:pt x="99" y="25"/>
                  <a:pt x="96" y="22"/>
                  <a:pt x="93" y="21"/>
                </a:cubicBezTo>
                <a:cubicBezTo>
                  <a:pt x="93" y="3"/>
                  <a:pt x="93" y="3"/>
                  <a:pt x="93" y="3"/>
                </a:cubicBezTo>
                <a:cubicBezTo>
                  <a:pt x="104" y="1"/>
                  <a:pt x="117" y="0"/>
                  <a:pt x="130" y="0"/>
                </a:cubicBezTo>
                <a:close/>
                <a:moveTo>
                  <a:pt x="130" y="50"/>
                </a:moveTo>
                <a:cubicBezTo>
                  <a:pt x="130" y="147"/>
                  <a:pt x="130" y="147"/>
                  <a:pt x="130" y="147"/>
                </a:cubicBezTo>
                <a:cubicBezTo>
                  <a:pt x="93" y="147"/>
                  <a:pt x="93" y="147"/>
                  <a:pt x="93" y="147"/>
                </a:cubicBezTo>
                <a:cubicBezTo>
                  <a:pt x="93" y="120"/>
                  <a:pt x="93" y="120"/>
                  <a:pt x="93" y="120"/>
                </a:cubicBezTo>
                <a:cubicBezTo>
                  <a:pt x="126" y="120"/>
                  <a:pt x="126" y="120"/>
                  <a:pt x="126" y="120"/>
                </a:cubicBezTo>
                <a:cubicBezTo>
                  <a:pt x="126" y="70"/>
                  <a:pt x="126" y="70"/>
                  <a:pt x="126" y="70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50"/>
                  <a:pt x="93" y="50"/>
                  <a:pt x="93" y="50"/>
                </a:cubicBezTo>
                <a:cubicBezTo>
                  <a:pt x="130" y="50"/>
                  <a:pt x="130" y="50"/>
                  <a:pt x="130" y="50"/>
                </a:cubicBezTo>
                <a:close/>
                <a:moveTo>
                  <a:pt x="130" y="159"/>
                </a:moveTo>
                <a:cubicBezTo>
                  <a:pt x="130" y="167"/>
                  <a:pt x="130" y="167"/>
                  <a:pt x="130" y="167"/>
                </a:cubicBezTo>
                <a:cubicBezTo>
                  <a:pt x="93" y="167"/>
                  <a:pt x="93" y="167"/>
                  <a:pt x="93" y="167"/>
                </a:cubicBezTo>
                <a:cubicBezTo>
                  <a:pt x="93" y="159"/>
                  <a:pt x="93" y="159"/>
                  <a:pt x="93" y="159"/>
                </a:cubicBezTo>
                <a:cubicBezTo>
                  <a:pt x="130" y="159"/>
                  <a:pt x="130" y="159"/>
                  <a:pt x="130" y="159"/>
                </a:cubicBezTo>
                <a:close/>
                <a:moveTo>
                  <a:pt x="130" y="179"/>
                </a:moveTo>
                <a:cubicBezTo>
                  <a:pt x="130" y="187"/>
                  <a:pt x="130" y="187"/>
                  <a:pt x="130" y="187"/>
                </a:cubicBezTo>
                <a:cubicBezTo>
                  <a:pt x="93" y="187"/>
                  <a:pt x="93" y="187"/>
                  <a:pt x="93" y="187"/>
                </a:cubicBezTo>
                <a:cubicBezTo>
                  <a:pt x="93" y="179"/>
                  <a:pt x="93" y="179"/>
                  <a:pt x="93" y="179"/>
                </a:cubicBezTo>
                <a:cubicBezTo>
                  <a:pt x="130" y="179"/>
                  <a:pt x="130" y="179"/>
                  <a:pt x="130" y="179"/>
                </a:cubicBezTo>
                <a:close/>
                <a:moveTo>
                  <a:pt x="130" y="198"/>
                </a:moveTo>
                <a:cubicBezTo>
                  <a:pt x="130" y="220"/>
                  <a:pt x="130" y="220"/>
                  <a:pt x="130" y="220"/>
                </a:cubicBezTo>
                <a:cubicBezTo>
                  <a:pt x="93" y="220"/>
                  <a:pt x="93" y="220"/>
                  <a:pt x="93" y="220"/>
                </a:cubicBezTo>
                <a:cubicBezTo>
                  <a:pt x="93" y="198"/>
                  <a:pt x="93" y="198"/>
                  <a:pt x="93" y="198"/>
                </a:cubicBezTo>
                <a:lnTo>
                  <a:pt x="130" y="198"/>
                </a:lnTo>
                <a:close/>
                <a:moveTo>
                  <a:pt x="93" y="3"/>
                </a:moveTo>
                <a:cubicBezTo>
                  <a:pt x="93" y="21"/>
                  <a:pt x="93" y="21"/>
                  <a:pt x="93" y="21"/>
                </a:cubicBezTo>
                <a:cubicBezTo>
                  <a:pt x="92" y="20"/>
                  <a:pt x="92" y="20"/>
                  <a:pt x="91" y="20"/>
                </a:cubicBezTo>
                <a:cubicBezTo>
                  <a:pt x="86" y="20"/>
                  <a:pt x="83" y="24"/>
                  <a:pt x="83" y="28"/>
                </a:cubicBezTo>
                <a:cubicBezTo>
                  <a:pt x="83" y="33"/>
                  <a:pt x="86" y="37"/>
                  <a:pt x="91" y="37"/>
                </a:cubicBezTo>
                <a:cubicBezTo>
                  <a:pt x="92" y="37"/>
                  <a:pt x="92" y="37"/>
                  <a:pt x="93" y="36"/>
                </a:cubicBezTo>
                <a:cubicBezTo>
                  <a:pt x="93" y="44"/>
                  <a:pt x="93" y="44"/>
                  <a:pt x="93" y="44"/>
                </a:cubicBezTo>
                <a:cubicBezTo>
                  <a:pt x="67" y="44"/>
                  <a:pt x="67" y="44"/>
                  <a:pt x="67" y="44"/>
                </a:cubicBezTo>
                <a:cubicBezTo>
                  <a:pt x="67" y="37"/>
                  <a:pt x="67" y="37"/>
                  <a:pt x="67" y="37"/>
                </a:cubicBezTo>
                <a:cubicBezTo>
                  <a:pt x="71" y="37"/>
                  <a:pt x="75" y="33"/>
                  <a:pt x="75" y="28"/>
                </a:cubicBezTo>
                <a:cubicBezTo>
                  <a:pt x="75" y="24"/>
                  <a:pt x="71" y="20"/>
                  <a:pt x="67" y="20"/>
                </a:cubicBezTo>
                <a:cubicBezTo>
                  <a:pt x="67" y="9"/>
                  <a:pt x="67" y="9"/>
                  <a:pt x="67" y="9"/>
                </a:cubicBezTo>
                <a:cubicBezTo>
                  <a:pt x="75" y="6"/>
                  <a:pt x="84" y="4"/>
                  <a:pt x="93" y="3"/>
                </a:cubicBezTo>
                <a:close/>
                <a:moveTo>
                  <a:pt x="93" y="50"/>
                </a:moveTo>
                <a:cubicBezTo>
                  <a:pt x="93" y="70"/>
                  <a:pt x="93" y="70"/>
                  <a:pt x="93" y="70"/>
                </a:cubicBezTo>
                <a:cubicBezTo>
                  <a:pt x="67" y="70"/>
                  <a:pt x="67" y="70"/>
                  <a:pt x="67" y="70"/>
                </a:cubicBezTo>
                <a:cubicBezTo>
                  <a:pt x="67" y="50"/>
                  <a:pt x="67" y="50"/>
                  <a:pt x="67" y="50"/>
                </a:cubicBezTo>
                <a:cubicBezTo>
                  <a:pt x="93" y="50"/>
                  <a:pt x="93" y="50"/>
                  <a:pt x="93" y="50"/>
                </a:cubicBezTo>
                <a:close/>
                <a:moveTo>
                  <a:pt x="93" y="120"/>
                </a:moveTo>
                <a:cubicBezTo>
                  <a:pt x="93" y="147"/>
                  <a:pt x="93" y="147"/>
                  <a:pt x="93" y="147"/>
                </a:cubicBezTo>
                <a:cubicBezTo>
                  <a:pt x="92" y="147"/>
                  <a:pt x="92" y="147"/>
                  <a:pt x="92" y="147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93" y="159"/>
                  <a:pt x="93" y="159"/>
                  <a:pt x="93" y="159"/>
                </a:cubicBezTo>
                <a:cubicBezTo>
                  <a:pt x="93" y="167"/>
                  <a:pt x="93" y="167"/>
                  <a:pt x="93" y="167"/>
                </a:cubicBezTo>
                <a:cubicBezTo>
                  <a:pt x="92" y="167"/>
                  <a:pt x="92" y="167"/>
                  <a:pt x="92" y="167"/>
                </a:cubicBezTo>
                <a:cubicBezTo>
                  <a:pt x="92" y="179"/>
                  <a:pt x="92" y="179"/>
                  <a:pt x="92" y="179"/>
                </a:cubicBezTo>
                <a:cubicBezTo>
                  <a:pt x="93" y="179"/>
                  <a:pt x="93" y="179"/>
                  <a:pt x="93" y="179"/>
                </a:cubicBezTo>
                <a:cubicBezTo>
                  <a:pt x="93" y="187"/>
                  <a:pt x="93" y="187"/>
                  <a:pt x="93" y="187"/>
                </a:cubicBezTo>
                <a:cubicBezTo>
                  <a:pt x="92" y="187"/>
                  <a:pt x="92" y="187"/>
                  <a:pt x="92" y="187"/>
                </a:cubicBezTo>
                <a:cubicBezTo>
                  <a:pt x="92" y="198"/>
                  <a:pt x="92" y="198"/>
                  <a:pt x="92" y="198"/>
                </a:cubicBezTo>
                <a:cubicBezTo>
                  <a:pt x="93" y="198"/>
                  <a:pt x="93" y="198"/>
                  <a:pt x="93" y="198"/>
                </a:cubicBezTo>
                <a:cubicBezTo>
                  <a:pt x="93" y="220"/>
                  <a:pt x="93" y="220"/>
                  <a:pt x="93" y="220"/>
                </a:cubicBezTo>
                <a:cubicBezTo>
                  <a:pt x="67" y="220"/>
                  <a:pt x="67" y="220"/>
                  <a:pt x="67" y="220"/>
                </a:cubicBezTo>
                <a:cubicBezTo>
                  <a:pt x="67" y="188"/>
                  <a:pt x="67" y="188"/>
                  <a:pt x="67" y="188"/>
                </a:cubicBezTo>
                <a:cubicBezTo>
                  <a:pt x="68" y="186"/>
                  <a:pt x="69" y="183"/>
                  <a:pt x="69" y="180"/>
                </a:cubicBezTo>
                <a:cubicBezTo>
                  <a:pt x="69" y="176"/>
                  <a:pt x="68" y="173"/>
                  <a:pt x="67" y="171"/>
                </a:cubicBezTo>
                <a:cubicBezTo>
                  <a:pt x="67" y="120"/>
                  <a:pt x="67" y="120"/>
                  <a:pt x="67" y="120"/>
                </a:cubicBezTo>
                <a:cubicBezTo>
                  <a:pt x="93" y="120"/>
                  <a:pt x="93" y="120"/>
                  <a:pt x="93" y="120"/>
                </a:cubicBezTo>
                <a:close/>
                <a:moveTo>
                  <a:pt x="67" y="257"/>
                </a:moveTo>
                <a:cubicBezTo>
                  <a:pt x="67" y="232"/>
                  <a:pt x="67" y="232"/>
                  <a:pt x="67" y="232"/>
                </a:cubicBezTo>
                <a:cubicBezTo>
                  <a:pt x="69" y="232"/>
                  <a:pt x="69" y="232"/>
                  <a:pt x="69" y="232"/>
                </a:cubicBezTo>
                <a:cubicBezTo>
                  <a:pt x="69" y="249"/>
                  <a:pt x="69" y="249"/>
                  <a:pt x="69" y="249"/>
                </a:cubicBezTo>
                <a:cubicBezTo>
                  <a:pt x="69" y="252"/>
                  <a:pt x="68" y="254"/>
                  <a:pt x="67" y="257"/>
                </a:cubicBezTo>
                <a:close/>
                <a:moveTo>
                  <a:pt x="67" y="9"/>
                </a:moveTo>
                <a:cubicBezTo>
                  <a:pt x="67" y="20"/>
                  <a:pt x="67" y="20"/>
                  <a:pt x="67" y="20"/>
                </a:cubicBezTo>
                <a:cubicBezTo>
                  <a:pt x="62" y="20"/>
                  <a:pt x="58" y="24"/>
                  <a:pt x="58" y="28"/>
                </a:cubicBezTo>
                <a:cubicBezTo>
                  <a:pt x="58" y="33"/>
                  <a:pt x="62" y="37"/>
                  <a:pt x="67" y="37"/>
                </a:cubicBezTo>
                <a:cubicBezTo>
                  <a:pt x="67" y="44"/>
                  <a:pt x="67" y="44"/>
                  <a:pt x="67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2" y="15"/>
                  <a:pt x="52" y="15"/>
                  <a:pt x="52" y="15"/>
                </a:cubicBezTo>
                <a:cubicBezTo>
                  <a:pt x="56" y="13"/>
                  <a:pt x="61" y="11"/>
                  <a:pt x="67" y="9"/>
                </a:cubicBezTo>
                <a:close/>
                <a:moveTo>
                  <a:pt x="67" y="50"/>
                </a:moveTo>
                <a:cubicBezTo>
                  <a:pt x="67" y="70"/>
                  <a:pt x="67" y="70"/>
                  <a:pt x="67" y="70"/>
                </a:cubicBezTo>
                <a:cubicBezTo>
                  <a:pt x="60" y="70"/>
                  <a:pt x="60" y="70"/>
                  <a:pt x="60" y="70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67" y="120"/>
                  <a:pt x="67" y="120"/>
                  <a:pt x="67" y="120"/>
                </a:cubicBezTo>
                <a:cubicBezTo>
                  <a:pt x="67" y="171"/>
                  <a:pt x="67" y="171"/>
                  <a:pt x="67" y="171"/>
                </a:cubicBezTo>
                <a:cubicBezTo>
                  <a:pt x="64" y="166"/>
                  <a:pt x="58" y="162"/>
                  <a:pt x="52" y="162"/>
                </a:cubicBezTo>
                <a:cubicBezTo>
                  <a:pt x="52" y="50"/>
                  <a:pt x="52" y="50"/>
                  <a:pt x="52" y="50"/>
                </a:cubicBezTo>
                <a:cubicBezTo>
                  <a:pt x="67" y="50"/>
                  <a:pt x="67" y="50"/>
                  <a:pt x="67" y="50"/>
                </a:cubicBezTo>
                <a:close/>
                <a:moveTo>
                  <a:pt x="67" y="188"/>
                </a:moveTo>
                <a:cubicBezTo>
                  <a:pt x="67" y="220"/>
                  <a:pt x="67" y="220"/>
                  <a:pt x="67" y="220"/>
                </a:cubicBezTo>
                <a:cubicBezTo>
                  <a:pt x="52" y="220"/>
                  <a:pt x="52" y="220"/>
                  <a:pt x="52" y="220"/>
                </a:cubicBezTo>
                <a:cubicBezTo>
                  <a:pt x="52" y="197"/>
                  <a:pt x="52" y="197"/>
                  <a:pt x="52" y="197"/>
                </a:cubicBezTo>
                <a:cubicBezTo>
                  <a:pt x="58" y="197"/>
                  <a:pt x="64" y="193"/>
                  <a:pt x="67" y="188"/>
                </a:cubicBezTo>
                <a:close/>
                <a:moveTo>
                  <a:pt x="67" y="232"/>
                </a:moveTo>
                <a:cubicBezTo>
                  <a:pt x="67" y="257"/>
                  <a:pt x="67" y="257"/>
                  <a:pt x="67" y="257"/>
                </a:cubicBezTo>
                <a:cubicBezTo>
                  <a:pt x="64" y="260"/>
                  <a:pt x="60" y="262"/>
                  <a:pt x="56" y="262"/>
                </a:cubicBezTo>
                <a:cubicBezTo>
                  <a:pt x="52" y="262"/>
                  <a:pt x="52" y="262"/>
                  <a:pt x="52" y="262"/>
                </a:cubicBezTo>
                <a:cubicBezTo>
                  <a:pt x="52" y="232"/>
                  <a:pt x="52" y="232"/>
                  <a:pt x="52" y="232"/>
                </a:cubicBezTo>
                <a:lnTo>
                  <a:pt x="67" y="232"/>
                </a:lnTo>
                <a:close/>
                <a:moveTo>
                  <a:pt x="52" y="15"/>
                </a:moveTo>
                <a:cubicBezTo>
                  <a:pt x="52" y="44"/>
                  <a:pt x="52" y="44"/>
                  <a:pt x="52" y="44"/>
                </a:cubicBezTo>
                <a:cubicBezTo>
                  <a:pt x="27" y="44"/>
                  <a:pt x="27" y="44"/>
                  <a:pt x="27" y="44"/>
                </a:cubicBezTo>
                <a:cubicBezTo>
                  <a:pt x="27" y="33"/>
                  <a:pt x="36" y="23"/>
                  <a:pt x="52" y="15"/>
                </a:cubicBezTo>
                <a:close/>
                <a:moveTo>
                  <a:pt x="52" y="50"/>
                </a:moveTo>
                <a:cubicBezTo>
                  <a:pt x="52" y="162"/>
                  <a:pt x="52" y="162"/>
                  <a:pt x="52" y="162"/>
                </a:cubicBezTo>
                <a:cubicBezTo>
                  <a:pt x="42" y="162"/>
                  <a:pt x="35" y="170"/>
                  <a:pt x="35" y="180"/>
                </a:cubicBezTo>
                <a:cubicBezTo>
                  <a:pt x="35" y="189"/>
                  <a:pt x="42" y="197"/>
                  <a:pt x="52" y="197"/>
                </a:cubicBezTo>
                <a:cubicBezTo>
                  <a:pt x="52" y="220"/>
                  <a:pt x="52" y="220"/>
                  <a:pt x="52" y="220"/>
                </a:cubicBezTo>
                <a:cubicBezTo>
                  <a:pt x="12" y="220"/>
                  <a:pt x="12" y="220"/>
                  <a:pt x="12" y="220"/>
                </a:cubicBezTo>
                <a:cubicBezTo>
                  <a:pt x="12" y="154"/>
                  <a:pt x="12" y="154"/>
                  <a:pt x="12" y="154"/>
                </a:cubicBezTo>
                <a:cubicBezTo>
                  <a:pt x="15" y="150"/>
                  <a:pt x="21" y="146"/>
                  <a:pt x="27" y="146"/>
                </a:cubicBezTo>
                <a:cubicBezTo>
                  <a:pt x="27" y="50"/>
                  <a:pt x="27" y="50"/>
                  <a:pt x="27" y="50"/>
                </a:cubicBezTo>
                <a:cubicBezTo>
                  <a:pt x="52" y="50"/>
                  <a:pt x="52" y="50"/>
                  <a:pt x="52" y="50"/>
                </a:cubicBezTo>
                <a:close/>
                <a:moveTo>
                  <a:pt x="52" y="232"/>
                </a:moveTo>
                <a:cubicBezTo>
                  <a:pt x="52" y="262"/>
                  <a:pt x="52" y="262"/>
                  <a:pt x="52" y="262"/>
                </a:cubicBezTo>
                <a:cubicBezTo>
                  <a:pt x="48" y="262"/>
                  <a:pt x="48" y="262"/>
                  <a:pt x="48" y="262"/>
                </a:cubicBezTo>
                <a:cubicBezTo>
                  <a:pt x="41" y="262"/>
                  <a:pt x="35" y="257"/>
                  <a:pt x="35" y="249"/>
                </a:cubicBezTo>
                <a:cubicBezTo>
                  <a:pt x="35" y="232"/>
                  <a:pt x="35" y="232"/>
                  <a:pt x="35" y="232"/>
                </a:cubicBezTo>
                <a:cubicBezTo>
                  <a:pt x="52" y="232"/>
                  <a:pt x="52" y="232"/>
                  <a:pt x="52" y="232"/>
                </a:cubicBezTo>
                <a:close/>
                <a:moveTo>
                  <a:pt x="12" y="114"/>
                </a:moveTo>
                <a:cubicBezTo>
                  <a:pt x="14" y="114"/>
                  <a:pt x="15" y="112"/>
                  <a:pt x="15" y="110"/>
                </a:cubicBezTo>
                <a:cubicBezTo>
                  <a:pt x="15" y="76"/>
                  <a:pt x="15" y="76"/>
                  <a:pt x="15" y="76"/>
                </a:cubicBezTo>
                <a:cubicBezTo>
                  <a:pt x="15" y="74"/>
                  <a:pt x="14" y="71"/>
                  <a:pt x="12" y="70"/>
                </a:cubicBezTo>
                <a:lnTo>
                  <a:pt x="12" y="114"/>
                </a:lnTo>
                <a:close/>
                <a:moveTo>
                  <a:pt x="12" y="70"/>
                </a:moveTo>
                <a:cubicBezTo>
                  <a:pt x="12" y="114"/>
                  <a:pt x="12" y="114"/>
                  <a:pt x="12" y="114"/>
                </a:cubicBezTo>
                <a:cubicBezTo>
                  <a:pt x="12" y="114"/>
                  <a:pt x="11" y="114"/>
                  <a:pt x="11" y="113"/>
                </a:cubicBezTo>
                <a:cubicBezTo>
                  <a:pt x="4" y="111"/>
                  <a:pt x="4" y="111"/>
                  <a:pt x="4" y="111"/>
                </a:cubicBezTo>
                <a:cubicBezTo>
                  <a:pt x="2" y="110"/>
                  <a:pt x="0" y="107"/>
                  <a:pt x="0" y="104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67"/>
                  <a:pt x="2" y="66"/>
                  <a:pt x="4" y="67"/>
                </a:cubicBezTo>
                <a:cubicBezTo>
                  <a:pt x="11" y="69"/>
                  <a:pt x="11" y="69"/>
                  <a:pt x="11" y="69"/>
                </a:cubicBezTo>
                <a:cubicBezTo>
                  <a:pt x="11" y="70"/>
                  <a:pt x="12" y="70"/>
                  <a:pt x="12" y="70"/>
                </a:cubicBezTo>
                <a:close/>
                <a:moveTo>
                  <a:pt x="12" y="154"/>
                </a:moveTo>
                <a:cubicBezTo>
                  <a:pt x="12" y="220"/>
                  <a:pt x="12" y="220"/>
                  <a:pt x="12" y="220"/>
                </a:cubicBezTo>
                <a:cubicBezTo>
                  <a:pt x="9" y="220"/>
                  <a:pt x="9" y="220"/>
                  <a:pt x="9" y="220"/>
                </a:cubicBezTo>
                <a:cubicBezTo>
                  <a:pt x="9" y="164"/>
                  <a:pt x="9" y="164"/>
                  <a:pt x="9" y="164"/>
                </a:cubicBezTo>
                <a:cubicBezTo>
                  <a:pt x="9" y="160"/>
                  <a:pt x="10" y="157"/>
                  <a:pt x="12" y="154"/>
                </a:cubicBezTo>
                <a:close/>
              </a:path>
            </a:pathLst>
          </a:custGeom>
          <a:solidFill>
            <a:srgbClr val="D20000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88" name="Freeform 76"/>
          <p:cNvSpPr>
            <a:spLocks noEditPoints="1"/>
          </p:cNvSpPr>
          <p:nvPr/>
        </p:nvSpPr>
        <p:spPr bwMode="auto">
          <a:xfrm>
            <a:off x="5918487" y="2264192"/>
            <a:ext cx="482078" cy="365427"/>
          </a:xfrm>
          <a:custGeom>
            <a:avLst/>
            <a:gdLst>
              <a:gd name="T0" fmla="*/ 271 w 295"/>
              <a:gd name="T1" fmla="*/ 0 h 224"/>
              <a:gd name="T2" fmla="*/ 277 w 295"/>
              <a:gd name="T3" fmla="*/ 35 h 224"/>
              <a:gd name="T4" fmla="*/ 224 w 295"/>
              <a:gd name="T5" fmla="*/ 224 h 224"/>
              <a:gd name="T6" fmla="*/ 248 w 295"/>
              <a:gd name="T7" fmla="*/ 188 h 224"/>
              <a:gd name="T8" fmla="*/ 249 w 295"/>
              <a:gd name="T9" fmla="*/ 29 h 224"/>
              <a:gd name="T10" fmla="*/ 224 w 295"/>
              <a:gd name="T11" fmla="*/ 194 h 224"/>
              <a:gd name="T12" fmla="*/ 224 w 295"/>
              <a:gd name="T13" fmla="*/ 16 h 224"/>
              <a:gd name="T14" fmla="*/ 224 w 295"/>
              <a:gd name="T15" fmla="*/ 208 h 224"/>
              <a:gd name="T16" fmla="*/ 224 w 295"/>
              <a:gd name="T17" fmla="*/ 179 h 224"/>
              <a:gd name="T18" fmla="*/ 224 w 295"/>
              <a:gd name="T19" fmla="*/ 194 h 224"/>
              <a:gd name="T20" fmla="*/ 201 w 295"/>
              <a:gd name="T21" fmla="*/ 128 h 224"/>
              <a:gd name="T22" fmla="*/ 203 w 295"/>
              <a:gd name="T23" fmla="*/ 98 h 224"/>
              <a:gd name="T24" fmla="*/ 195 w 295"/>
              <a:gd name="T25" fmla="*/ 67 h 224"/>
              <a:gd name="T26" fmla="*/ 187 w 295"/>
              <a:gd name="T27" fmla="*/ 128 h 224"/>
              <a:gd name="T28" fmla="*/ 187 w 295"/>
              <a:gd name="T29" fmla="*/ 100 h 224"/>
              <a:gd name="T30" fmla="*/ 190 w 295"/>
              <a:gd name="T31" fmla="*/ 75 h 224"/>
              <a:gd name="T32" fmla="*/ 187 w 295"/>
              <a:gd name="T33" fmla="*/ 0 h 224"/>
              <a:gd name="T34" fmla="*/ 187 w 295"/>
              <a:gd name="T35" fmla="*/ 0 h 224"/>
              <a:gd name="T36" fmla="*/ 147 w 295"/>
              <a:gd name="T37" fmla="*/ 208 h 224"/>
              <a:gd name="T38" fmla="*/ 182 w 295"/>
              <a:gd name="T39" fmla="*/ 67 h 224"/>
              <a:gd name="T40" fmla="*/ 168 w 295"/>
              <a:gd name="T41" fmla="*/ 109 h 224"/>
              <a:gd name="T42" fmla="*/ 187 w 295"/>
              <a:gd name="T43" fmla="*/ 194 h 224"/>
              <a:gd name="T44" fmla="*/ 148 w 295"/>
              <a:gd name="T45" fmla="*/ 125 h 224"/>
              <a:gd name="T46" fmla="*/ 147 w 295"/>
              <a:gd name="T47" fmla="*/ 106 h 224"/>
              <a:gd name="T48" fmla="*/ 184 w 295"/>
              <a:gd name="T49" fmla="*/ 70 h 224"/>
              <a:gd name="T50" fmla="*/ 187 w 295"/>
              <a:gd name="T51" fmla="*/ 91 h 224"/>
              <a:gd name="T52" fmla="*/ 179 w 295"/>
              <a:gd name="T53" fmla="*/ 116 h 224"/>
              <a:gd name="T54" fmla="*/ 187 w 295"/>
              <a:gd name="T55" fmla="*/ 100 h 224"/>
              <a:gd name="T56" fmla="*/ 147 w 295"/>
              <a:gd name="T57" fmla="*/ 16 h 224"/>
              <a:gd name="T58" fmla="*/ 147 w 295"/>
              <a:gd name="T59" fmla="*/ 208 h 224"/>
              <a:gd name="T60" fmla="*/ 147 w 295"/>
              <a:gd name="T61" fmla="*/ 106 h 224"/>
              <a:gd name="T62" fmla="*/ 127 w 295"/>
              <a:gd name="T63" fmla="*/ 121 h 224"/>
              <a:gd name="T64" fmla="*/ 147 w 295"/>
              <a:gd name="T65" fmla="*/ 137 h 224"/>
              <a:gd name="T66" fmla="*/ 102 w 295"/>
              <a:gd name="T67" fmla="*/ 156 h 224"/>
              <a:gd name="T68" fmla="*/ 109 w 295"/>
              <a:gd name="T69" fmla="*/ 113 h 224"/>
              <a:gd name="T70" fmla="*/ 100 w 295"/>
              <a:gd name="T71" fmla="*/ 93 h 224"/>
              <a:gd name="T72" fmla="*/ 111 w 295"/>
              <a:gd name="T73" fmla="*/ 97 h 224"/>
              <a:gd name="T74" fmla="*/ 99 w 295"/>
              <a:gd name="T75" fmla="*/ 88 h 224"/>
              <a:gd name="T76" fmla="*/ 101 w 295"/>
              <a:gd name="T77" fmla="*/ 150 h 224"/>
              <a:gd name="T78" fmla="*/ 99 w 295"/>
              <a:gd name="T79" fmla="*/ 123 h 224"/>
              <a:gd name="T80" fmla="*/ 0 w 295"/>
              <a:gd name="T81" fmla="*/ 23 h 224"/>
              <a:gd name="T82" fmla="*/ 99 w 295"/>
              <a:gd name="T83" fmla="*/ 208 h 224"/>
              <a:gd name="T84" fmla="*/ 17 w 295"/>
              <a:gd name="T85" fmla="*/ 35 h 224"/>
              <a:gd name="T86" fmla="*/ 99 w 295"/>
              <a:gd name="T87" fmla="*/ 29 h 224"/>
              <a:gd name="T88" fmla="*/ 79 w 295"/>
              <a:gd name="T89" fmla="*/ 129 h 224"/>
              <a:gd name="T90" fmla="*/ 99 w 295"/>
              <a:gd name="T91" fmla="*/ 157 h 224"/>
              <a:gd name="T92" fmla="*/ 30 w 295"/>
              <a:gd name="T93" fmla="*/ 45 h 224"/>
              <a:gd name="T94" fmla="*/ 99 w 295"/>
              <a:gd name="T95" fmla="*/ 115 h 224"/>
              <a:gd name="T96" fmla="*/ 99 w 295"/>
              <a:gd name="T97" fmla="*/ 123 h 224"/>
              <a:gd name="T98" fmla="*/ 91 w 295"/>
              <a:gd name="T99" fmla="*/ 133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95" h="224">
                <a:moveTo>
                  <a:pt x="271" y="224"/>
                </a:moveTo>
                <a:cubicBezTo>
                  <a:pt x="284" y="224"/>
                  <a:pt x="295" y="213"/>
                  <a:pt x="295" y="200"/>
                </a:cubicBezTo>
                <a:cubicBezTo>
                  <a:pt x="295" y="23"/>
                  <a:pt x="295" y="23"/>
                  <a:pt x="295" y="23"/>
                </a:cubicBezTo>
                <a:cubicBezTo>
                  <a:pt x="295" y="10"/>
                  <a:pt x="284" y="0"/>
                  <a:pt x="271" y="0"/>
                </a:cubicBezTo>
                <a:cubicBezTo>
                  <a:pt x="224" y="0"/>
                  <a:pt x="224" y="0"/>
                  <a:pt x="224" y="0"/>
                </a:cubicBezTo>
                <a:cubicBezTo>
                  <a:pt x="224" y="16"/>
                  <a:pt x="224" y="16"/>
                  <a:pt x="224" y="16"/>
                </a:cubicBezTo>
                <a:cubicBezTo>
                  <a:pt x="258" y="16"/>
                  <a:pt x="258" y="16"/>
                  <a:pt x="258" y="16"/>
                </a:cubicBezTo>
                <a:cubicBezTo>
                  <a:pt x="268" y="16"/>
                  <a:pt x="277" y="24"/>
                  <a:pt x="277" y="35"/>
                </a:cubicBezTo>
                <a:cubicBezTo>
                  <a:pt x="277" y="189"/>
                  <a:pt x="277" y="189"/>
                  <a:pt x="277" y="189"/>
                </a:cubicBezTo>
                <a:cubicBezTo>
                  <a:pt x="277" y="199"/>
                  <a:pt x="268" y="208"/>
                  <a:pt x="258" y="208"/>
                </a:cubicBezTo>
                <a:cubicBezTo>
                  <a:pt x="224" y="208"/>
                  <a:pt x="224" y="208"/>
                  <a:pt x="224" y="208"/>
                </a:cubicBezTo>
                <a:cubicBezTo>
                  <a:pt x="224" y="224"/>
                  <a:pt x="224" y="224"/>
                  <a:pt x="224" y="224"/>
                </a:cubicBezTo>
                <a:cubicBezTo>
                  <a:pt x="271" y="224"/>
                  <a:pt x="271" y="224"/>
                  <a:pt x="271" y="224"/>
                </a:cubicBezTo>
                <a:close/>
                <a:moveTo>
                  <a:pt x="224" y="194"/>
                </a:moveTo>
                <a:cubicBezTo>
                  <a:pt x="224" y="188"/>
                  <a:pt x="224" y="188"/>
                  <a:pt x="224" y="188"/>
                </a:cubicBezTo>
                <a:cubicBezTo>
                  <a:pt x="248" y="188"/>
                  <a:pt x="248" y="188"/>
                  <a:pt x="248" y="188"/>
                </a:cubicBezTo>
                <a:cubicBezTo>
                  <a:pt x="248" y="179"/>
                  <a:pt x="248" y="179"/>
                  <a:pt x="248" y="179"/>
                </a:cubicBezTo>
                <a:cubicBezTo>
                  <a:pt x="224" y="179"/>
                  <a:pt x="224" y="179"/>
                  <a:pt x="224" y="179"/>
                </a:cubicBezTo>
                <a:cubicBezTo>
                  <a:pt x="224" y="29"/>
                  <a:pt x="224" y="29"/>
                  <a:pt x="224" y="29"/>
                </a:cubicBezTo>
                <a:cubicBezTo>
                  <a:pt x="249" y="29"/>
                  <a:pt x="249" y="29"/>
                  <a:pt x="249" y="29"/>
                </a:cubicBezTo>
                <a:cubicBezTo>
                  <a:pt x="257" y="29"/>
                  <a:pt x="264" y="36"/>
                  <a:pt x="264" y="45"/>
                </a:cubicBezTo>
                <a:cubicBezTo>
                  <a:pt x="264" y="179"/>
                  <a:pt x="264" y="179"/>
                  <a:pt x="264" y="179"/>
                </a:cubicBezTo>
                <a:cubicBezTo>
                  <a:pt x="264" y="187"/>
                  <a:pt x="257" y="194"/>
                  <a:pt x="249" y="194"/>
                </a:cubicBezTo>
                <a:lnTo>
                  <a:pt x="224" y="194"/>
                </a:lnTo>
                <a:close/>
                <a:moveTo>
                  <a:pt x="224" y="0"/>
                </a:moveTo>
                <a:cubicBezTo>
                  <a:pt x="187" y="0"/>
                  <a:pt x="187" y="0"/>
                  <a:pt x="187" y="0"/>
                </a:cubicBezTo>
                <a:cubicBezTo>
                  <a:pt x="187" y="16"/>
                  <a:pt x="187" y="16"/>
                  <a:pt x="187" y="16"/>
                </a:cubicBezTo>
                <a:cubicBezTo>
                  <a:pt x="224" y="16"/>
                  <a:pt x="224" y="16"/>
                  <a:pt x="224" y="16"/>
                </a:cubicBezTo>
                <a:cubicBezTo>
                  <a:pt x="224" y="0"/>
                  <a:pt x="224" y="0"/>
                  <a:pt x="224" y="0"/>
                </a:cubicBezTo>
                <a:close/>
                <a:moveTo>
                  <a:pt x="187" y="224"/>
                </a:moveTo>
                <a:cubicBezTo>
                  <a:pt x="224" y="224"/>
                  <a:pt x="224" y="224"/>
                  <a:pt x="224" y="224"/>
                </a:cubicBezTo>
                <a:cubicBezTo>
                  <a:pt x="224" y="208"/>
                  <a:pt x="224" y="208"/>
                  <a:pt x="224" y="208"/>
                </a:cubicBezTo>
                <a:cubicBezTo>
                  <a:pt x="187" y="208"/>
                  <a:pt x="187" y="208"/>
                  <a:pt x="187" y="208"/>
                </a:cubicBezTo>
                <a:cubicBezTo>
                  <a:pt x="187" y="224"/>
                  <a:pt x="187" y="224"/>
                  <a:pt x="187" y="224"/>
                </a:cubicBezTo>
                <a:close/>
                <a:moveTo>
                  <a:pt x="224" y="29"/>
                </a:moveTo>
                <a:cubicBezTo>
                  <a:pt x="224" y="179"/>
                  <a:pt x="224" y="179"/>
                  <a:pt x="224" y="179"/>
                </a:cubicBezTo>
                <a:cubicBezTo>
                  <a:pt x="200" y="179"/>
                  <a:pt x="200" y="179"/>
                  <a:pt x="200" y="179"/>
                </a:cubicBezTo>
                <a:cubicBezTo>
                  <a:pt x="200" y="188"/>
                  <a:pt x="200" y="188"/>
                  <a:pt x="200" y="188"/>
                </a:cubicBezTo>
                <a:cubicBezTo>
                  <a:pt x="224" y="188"/>
                  <a:pt x="224" y="188"/>
                  <a:pt x="224" y="188"/>
                </a:cubicBezTo>
                <a:cubicBezTo>
                  <a:pt x="224" y="194"/>
                  <a:pt x="224" y="194"/>
                  <a:pt x="224" y="194"/>
                </a:cubicBezTo>
                <a:cubicBezTo>
                  <a:pt x="187" y="194"/>
                  <a:pt x="187" y="194"/>
                  <a:pt x="187" y="194"/>
                </a:cubicBezTo>
                <a:cubicBezTo>
                  <a:pt x="187" y="135"/>
                  <a:pt x="187" y="135"/>
                  <a:pt x="187" y="135"/>
                </a:cubicBezTo>
                <a:cubicBezTo>
                  <a:pt x="188" y="135"/>
                  <a:pt x="189" y="134"/>
                  <a:pt x="189" y="134"/>
                </a:cubicBezTo>
                <a:cubicBezTo>
                  <a:pt x="194" y="133"/>
                  <a:pt x="197" y="131"/>
                  <a:pt x="201" y="128"/>
                </a:cubicBezTo>
                <a:cubicBezTo>
                  <a:pt x="204" y="124"/>
                  <a:pt x="206" y="121"/>
                  <a:pt x="207" y="117"/>
                </a:cubicBezTo>
                <a:cubicBezTo>
                  <a:pt x="208" y="115"/>
                  <a:pt x="208" y="113"/>
                  <a:pt x="208" y="111"/>
                </a:cubicBezTo>
                <a:cubicBezTo>
                  <a:pt x="208" y="109"/>
                  <a:pt x="208" y="107"/>
                  <a:pt x="207" y="104"/>
                </a:cubicBezTo>
                <a:cubicBezTo>
                  <a:pt x="207" y="102"/>
                  <a:pt x="205" y="100"/>
                  <a:pt x="203" y="98"/>
                </a:cubicBezTo>
                <a:cubicBezTo>
                  <a:pt x="200" y="96"/>
                  <a:pt x="197" y="94"/>
                  <a:pt x="193" y="94"/>
                </a:cubicBezTo>
                <a:cubicBezTo>
                  <a:pt x="197" y="91"/>
                  <a:pt x="199" y="88"/>
                  <a:pt x="201" y="85"/>
                </a:cubicBezTo>
                <a:cubicBezTo>
                  <a:pt x="202" y="81"/>
                  <a:pt x="202" y="78"/>
                  <a:pt x="201" y="74"/>
                </a:cubicBezTo>
                <a:cubicBezTo>
                  <a:pt x="200" y="71"/>
                  <a:pt x="198" y="69"/>
                  <a:pt x="195" y="67"/>
                </a:cubicBezTo>
                <a:cubicBezTo>
                  <a:pt x="193" y="66"/>
                  <a:pt x="190" y="66"/>
                  <a:pt x="187" y="66"/>
                </a:cubicBezTo>
                <a:cubicBezTo>
                  <a:pt x="187" y="29"/>
                  <a:pt x="187" y="29"/>
                  <a:pt x="187" y="29"/>
                </a:cubicBezTo>
                <a:cubicBezTo>
                  <a:pt x="224" y="29"/>
                  <a:pt x="224" y="29"/>
                  <a:pt x="224" y="29"/>
                </a:cubicBezTo>
                <a:close/>
                <a:moveTo>
                  <a:pt x="187" y="128"/>
                </a:moveTo>
                <a:cubicBezTo>
                  <a:pt x="187" y="128"/>
                  <a:pt x="188" y="128"/>
                  <a:pt x="188" y="128"/>
                </a:cubicBezTo>
                <a:cubicBezTo>
                  <a:pt x="191" y="127"/>
                  <a:pt x="193" y="125"/>
                  <a:pt x="194" y="122"/>
                </a:cubicBezTo>
                <a:cubicBezTo>
                  <a:pt x="195" y="118"/>
                  <a:pt x="195" y="115"/>
                  <a:pt x="194" y="111"/>
                </a:cubicBezTo>
                <a:cubicBezTo>
                  <a:pt x="193" y="106"/>
                  <a:pt x="191" y="103"/>
                  <a:pt x="187" y="100"/>
                </a:cubicBezTo>
                <a:cubicBezTo>
                  <a:pt x="187" y="128"/>
                  <a:pt x="187" y="128"/>
                  <a:pt x="187" y="128"/>
                </a:cubicBezTo>
                <a:close/>
                <a:moveTo>
                  <a:pt x="187" y="91"/>
                </a:moveTo>
                <a:cubicBezTo>
                  <a:pt x="189" y="87"/>
                  <a:pt x="190" y="84"/>
                  <a:pt x="190" y="80"/>
                </a:cubicBezTo>
                <a:cubicBezTo>
                  <a:pt x="190" y="78"/>
                  <a:pt x="190" y="77"/>
                  <a:pt x="190" y="75"/>
                </a:cubicBezTo>
                <a:cubicBezTo>
                  <a:pt x="189" y="74"/>
                  <a:pt x="189" y="72"/>
                  <a:pt x="188" y="71"/>
                </a:cubicBezTo>
                <a:cubicBezTo>
                  <a:pt x="187" y="71"/>
                  <a:pt x="187" y="71"/>
                  <a:pt x="187" y="71"/>
                </a:cubicBezTo>
                <a:lnTo>
                  <a:pt x="187" y="91"/>
                </a:lnTo>
                <a:close/>
                <a:moveTo>
                  <a:pt x="18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16"/>
                  <a:pt x="147" y="16"/>
                  <a:pt x="147" y="16"/>
                </a:cubicBezTo>
                <a:cubicBezTo>
                  <a:pt x="187" y="16"/>
                  <a:pt x="187" y="16"/>
                  <a:pt x="187" y="16"/>
                </a:cubicBezTo>
                <a:cubicBezTo>
                  <a:pt x="187" y="0"/>
                  <a:pt x="187" y="0"/>
                  <a:pt x="187" y="0"/>
                </a:cubicBezTo>
                <a:close/>
                <a:moveTo>
                  <a:pt x="147" y="224"/>
                </a:moveTo>
                <a:cubicBezTo>
                  <a:pt x="187" y="224"/>
                  <a:pt x="187" y="224"/>
                  <a:pt x="187" y="224"/>
                </a:cubicBezTo>
                <a:cubicBezTo>
                  <a:pt x="187" y="208"/>
                  <a:pt x="187" y="208"/>
                  <a:pt x="187" y="208"/>
                </a:cubicBezTo>
                <a:cubicBezTo>
                  <a:pt x="147" y="208"/>
                  <a:pt x="147" y="208"/>
                  <a:pt x="147" y="208"/>
                </a:cubicBezTo>
                <a:cubicBezTo>
                  <a:pt x="147" y="224"/>
                  <a:pt x="147" y="224"/>
                  <a:pt x="147" y="224"/>
                </a:cubicBezTo>
                <a:close/>
                <a:moveTo>
                  <a:pt x="187" y="29"/>
                </a:moveTo>
                <a:cubicBezTo>
                  <a:pt x="187" y="66"/>
                  <a:pt x="187" y="66"/>
                  <a:pt x="187" y="66"/>
                </a:cubicBezTo>
                <a:cubicBezTo>
                  <a:pt x="185" y="66"/>
                  <a:pt x="184" y="66"/>
                  <a:pt x="182" y="67"/>
                </a:cubicBezTo>
                <a:cubicBezTo>
                  <a:pt x="176" y="68"/>
                  <a:pt x="172" y="71"/>
                  <a:pt x="169" y="75"/>
                </a:cubicBezTo>
                <a:cubicBezTo>
                  <a:pt x="167" y="80"/>
                  <a:pt x="166" y="84"/>
                  <a:pt x="167" y="88"/>
                </a:cubicBezTo>
                <a:cubicBezTo>
                  <a:pt x="168" y="93"/>
                  <a:pt x="172" y="97"/>
                  <a:pt x="177" y="98"/>
                </a:cubicBezTo>
                <a:cubicBezTo>
                  <a:pt x="173" y="101"/>
                  <a:pt x="169" y="105"/>
                  <a:pt x="168" y="109"/>
                </a:cubicBezTo>
                <a:cubicBezTo>
                  <a:pt x="166" y="113"/>
                  <a:pt x="165" y="117"/>
                  <a:pt x="167" y="122"/>
                </a:cubicBezTo>
                <a:cubicBezTo>
                  <a:pt x="168" y="126"/>
                  <a:pt x="170" y="130"/>
                  <a:pt x="175" y="133"/>
                </a:cubicBezTo>
                <a:cubicBezTo>
                  <a:pt x="178" y="135"/>
                  <a:pt x="182" y="135"/>
                  <a:pt x="187" y="135"/>
                </a:cubicBezTo>
                <a:cubicBezTo>
                  <a:pt x="187" y="194"/>
                  <a:pt x="187" y="194"/>
                  <a:pt x="187" y="194"/>
                </a:cubicBezTo>
                <a:cubicBezTo>
                  <a:pt x="147" y="194"/>
                  <a:pt x="147" y="194"/>
                  <a:pt x="147" y="194"/>
                </a:cubicBezTo>
                <a:cubicBezTo>
                  <a:pt x="147" y="137"/>
                  <a:pt x="147" y="137"/>
                  <a:pt x="147" y="137"/>
                </a:cubicBezTo>
                <a:cubicBezTo>
                  <a:pt x="148" y="137"/>
                  <a:pt x="148" y="137"/>
                  <a:pt x="148" y="137"/>
                </a:cubicBezTo>
                <a:cubicBezTo>
                  <a:pt x="148" y="125"/>
                  <a:pt x="148" y="125"/>
                  <a:pt x="148" y="125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58" y="112"/>
                  <a:pt x="158" y="112"/>
                  <a:pt x="158" y="112"/>
                </a:cubicBezTo>
                <a:cubicBezTo>
                  <a:pt x="147" y="115"/>
                  <a:pt x="147" y="115"/>
                  <a:pt x="147" y="115"/>
                </a:cubicBezTo>
                <a:cubicBezTo>
                  <a:pt x="147" y="106"/>
                  <a:pt x="147" y="106"/>
                  <a:pt x="147" y="106"/>
                </a:cubicBezTo>
                <a:cubicBezTo>
                  <a:pt x="147" y="29"/>
                  <a:pt x="147" y="29"/>
                  <a:pt x="147" y="29"/>
                </a:cubicBezTo>
                <a:cubicBezTo>
                  <a:pt x="187" y="29"/>
                  <a:pt x="187" y="29"/>
                  <a:pt x="187" y="29"/>
                </a:cubicBezTo>
                <a:close/>
                <a:moveTo>
                  <a:pt x="187" y="71"/>
                </a:moveTo>
                <a:cubicBezTo>
                  <a:pt x="186" y="70"/>
                  <a:pt x="185" y="70"/>
                  <a:pt x="184" y="70"/>
                </a:cubicBezTo>
                <a:cubicBezTo>
                  <a:pt x="181" y="71"/>
                  <a:pt x="179" y="73"/>
                  <a:pt x="178" y="76"/>
                </a:cubicBezTo>
                <a:cubicBezTo>
                  <a:pt x="177" y="78"/>
                  <a:pt x="177" y="81"/>
                  <a:pt x="178" y="83"/>
                </a:cubicBezTo>
                <a:cubicBezTo>
                  <a:pt x="179" y="88"/>
                  <a:pt x="181" y="91"/>
                  <a:pt x="185" y="93"/>
                </a:cubicBezTo>
                <a:cubicBezTo>
                  <a:pt x="186" y="92"/>
                  <a:pt x="187" y="91"/>
                  <a:pt x="187" y="91"/>
                </a:cubicBezTo>
                <a:cubicBezTo>
                  <a:pt x="187" y="71"/>
                  <a:pt x="187" y="71"/>
                  <a:pt x="187" y="71"/>
                </a:cubicBezTo>
                <a:close/>
                <a:moveTo>
                  <a:pt x="187" y="100"/>
                </a:moveTo>
                <a:cubicBezTo>
                  <a:pt x="187" y="100"/>
                  <a:pt x="186" y="100"/>
                  <a:pt x="186" y="99"/>
                </a:cubicBezTo>
                <a:cubicBezTo>
                  <a:pt x="181" y="104"/>
                  <a:pt x="179" y="110"/>
                  <a:pt x="179" y="116"/>
                </a:cubicBezTo>
                <a:cubicBezTo>
                  <a:pt x="179" y="118"/>
                  <a:pt x="179" y="120"/>
                  <a:pt x="180" y="121"/>
                </a:cubicBezTo>
                <a:cubicBezTo>
                  <a:pt x="180" y="124"/>
                  <a:pt x="182" y="126"/>
                  <a:pt x="183" y="127"/>
                </a:cubicBezTo>
                <a:cubicBezTo>
                  <a:pt x="184" y="128"/>
                  <a:pt x="186" y="128"/>
                  <a:pt x="187" y="128"/>
                </a:cubicBezTo>
                <a:lnTo>
                  <a:pt x="187" y="100"/>
                </a:lnTo>
                <a:close/>
                <a:moveTo>
                  <a:pt x="147" y="0"/>
                </a:moveTo>
                <a:cubicBezTo>
                  <a:pt x="99" y="0"/>
                  <a:pt x="99" y="0"/>
                  <a:pt x="99" y="0"/>
                </a:cubicBezTo>
                <a:cubicBezTo>
                  <a:pt x="99" y="16"/>
                  <a:pt x="99" y="16"/>
                  <a:pt x="99" y="16"/>
                </a:cubicBezTo>
                <a:cubicBezTo>
                  <a:pt x="147" y="16"/>
                  <a:pt x="147" y="16"/>
                  <a:pt x="147" y="16"/>
                </a:cubicBezTo>
                <a:cubicBezTo>
                  <a:pt x="147" y="0"/>
                  <a:pt x="147" y="0"/>
                  <a:pt x="147" y="0"/>
                </a:cubicBezTo>
                <a:close/>
                <a:moveTo>
                  <a:pt x="99" y="224"/>
                </a:moveTo>
                <a:cubicBezTo>
                  <a:pt x="147" y="224"/>
                  <a:pt x="147" y="224"/>
                  <a:pt x="147" y="224"/>
                </a:cubicBezTo>
                <a:cubicBezTo>
                  <a:pt x="147" y="208"/>
                  <a:pt x="147" y="208"/>
                  <a:pt x="147" y="208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99" y="224"/>
                  <a:pt x="99" y="224"/>
                  <a:pt x="99" y="224"/>
                </a:cubicBezTo>
                <a:close/>
                <a:moveTo>
                  <a:pt x="147" y="29"/>
                </a:moveTo>
                <a:cubicBezTo>
                  <a:pt x="147" y="106"/>
                  <a:pt x="147" y="106"/>
                  <a:pt x="147" y="106"/>
                </a:cubicBezTo>
                <a:cubicBezTo>
                  <a:pt x="147" y="104"/>
                  <a:pt x="147" y="104"/>
                  <a:pt x="147" y="104"/>
                </a:cubicBezTo>
                <a:cubicBezTo>
                  <a:pt x="137" y="107"/>
                  <a:pt x="137" y="107"/>
                  <a:pt x="137" y="107"/>
                </a:cubicBezTo>
                <a:cubicBezTo>
                  <a:pt x="138" y="118"/>
                  <a:pt x="138" y="118"/>
                  <a:pt x="138" y="118"/>
                </a:cubicBezTo>
                <a:cubicBezTo>
                  <a:pt x="127" y="121"/>
                  <a:pt x="127" y="121"/>
                  <a:pt x="127" y="121"/>
                </a:cubicBezTo>
                <a:cubicBezTo>
                  <a:pt x="127" y="131"/>
                  <a:pt x="127" y="131"/>
                  <a:pt x="127" y="131"/>
                </a:cubicBezTo>
                <a:cubicBezTo>
                  <a:pt x="138" y="128"/>
                  <a:pt x="138" y="128"/>
                  <a:pt x="138" y="128"/>
                </a:cubicBezTo>
                <a:cubicBezTo>
                  <a:pt x="138" y="139"/>
                  <a:pt x="138" y="139"/>
                  <a:pt x="138" y="139"/>
                </a:cubicBezTo>
                <a:cubicBezTo>
                  <a:pt x="147" y="137"/>
                  <a:pt x="147" y="137"/>
                  <a:pt x="147" y="137"/>
                </a:cubicBezTo>
                <a:cubicBezTo>
                  <a:pt x="147" y="194"/>
                  <a:pt x="147" y="194"/>
                  <a:pt x="147" y="194"/>
                </a:cubicBezTo>
                <a:cubicBezTo>
                  <a:pt x="99" y="194"/>
                  <a:pt x="99" y="194"/>
                  <a:pt x="99" y="194"/>
                </a:cubicBezTo>
                <a:cubicBezTo>
                  <a:pt x="99" y="157"/>
                  <a:pt x="99" y="157"/>
                  <a:pt x="99" y="157"/>
                </a:cubicBezTo>
                <a:cubicBezTo>
                  <a:pt x="100" y="157"/>
                  <a:pt x="101" y="157"/>
                  <a:pt x="102" y="156"/>
                </a:cubicBezTo>
                <a:cubicBezTo>
                  <a:pt x="109" y="155"/>
                  <a:pt x="113" y="151"/>
                  <a:pt x="117" y="145"/>
                </a:cubicBezTo>
                <a:cubicBezTo>
                  <a:pt x="120" y="139"/>
                  <a:pt x="121" y="132"/>
                  <a:pt x="119" y="124"/>
                </a:cubicBezTo>
                <a:cubicBezTo>
                  <a:pt x="118" y="120"/>
                  <a:pt x="116" y="117"/>
                  <a:pt x="114" y="115"/>
                </a:cubicBezTo>
                <a:cubicBezTo>
                  <a:pt x="112" y="114"/>
                  <a:pt x="111" y="113"/>
                  <a:pt x="109" y="113"/>
                </a:cubicBezTo>
                <a:cubicBezTo>
                  <a:pt x="108" y="112"/>
                  <a:pt x="105" y="113"/>
                  <a:pt x="103" y="113"/>
                </a:cubicBezTo>
                <a:cubicBezTo>
                  <a:pt x="101" y="114"/>
                  <a:pt x="100" y="114"/>
                  <a:pt x="99" y="115"/>
                </a:cubicBezTo>
                <a:cubicBezTo>
                  <a:pt x="99" y="93"/>
                  <a:pt x="99" y="93"/>
                  <a:pt x="99" y="93"/>
                </a:cubicBezTo>
                <a:cubicBezTo>
                  <a:pt x="100" y="93"/>
                  <a:pt x="100" y="93"/>
                  <a:pt x="100" y="93"/>
                </a:cubicBezTo>
                <a:cubicBezTo>
                  <a:pt x="102" y="93"/>
                  <a:pt x="103" y="93"/>
                  <a:pt x="104" y="94"/>
                </a:cubicBezTo>
                <a:cubicBezTo>
                  <a:pt x="105" y="94"/>
                  <a:pt x="106" y="95"/>
                  <a:pt x="106" y="97"/>
                </a:cubicBezTo>
                <a:cubicBezTo>
                  <a:pt x="106" y="98"/>
                  <a:pt x="106" y="99"/>
                  <a:pt x="105" y="100"/>
                </a:cubicBezTo>
                <a:cubicBezTo>
                  <a:pt x="108" y="99"/>
                  <a:pt x="110" y="98"/>
                  <a:pt x="111" y="97"/>
                </a:cubicBezTo>
                <a:cubicBezTo>
                  <a:pt x="112" y="95"/>
                  <a:pt x="112" y="93"/>
                  <a:pt x="111" y="92"/>
                </a:cubicBezTo>
                <a:cubicBezTo>
                  <a:pt x="111" y="90"/>
                  <a:pt x="110" y="89"/>
                  <a:pt x="107" y="88"/>
                </a:cubicBezTo>
                <a:cubicBezTo>
                  <a:pt x="105" y="87"/>
                  <a:pt x="103" y="87"/>
                  <a:pt x="100" y="88"/>
                </a:cubicBezTo>
                <a:cubicBezTo>
                  <a:pt x="99" y="88"/>
                  <a:pt x="99" y="88"/>
                  <a:pt x="99" y="88"/>
                </a:cubicBezTo>
                <a:cubicBezTo>
                  <a:pt x="99" y="29"/>
                  <a:pt x="99" y="29"/>
                  <a:pt x="99" y="29"/>
                </a:cubicBezTo>
                <a:cubicBezTo>
                  <a:pt x="147" y="29"/>
                  <a:pt x="147" y="29"/>
                  <a:pt x="147" y="29"/>
                </a:cubicBezTo>
                <a:close/>
                <a:moveTo>
                  <a:pt x="99" y="150"/>
                </a:moveTo>
                <a:cubicBezTo>
                  <a:pt x="100" y="150"/>
                  <a:pt x="101" y="150"/>
                  <a:pt x="101" y="150"/>
                </a:cubicBezTo>
                <a:cubicBezTo>
                  <a:pt x="105" y="149"/>
                  <a:pt x="107" y="146"/>
                  <a:pt x="109" y="142"/>
                </a:cubicBezTo>
                <a:cubicBezTo>
                  <a:pt x="110" y="137"/>
                  <a:pt x="111" y="133"/>
                  <a:pt x="110" y="129"/>
                </a:cubicBezTo>
                <a:cubicBezTo>
                  <a:pt x="108" y="123"/>
                  <a:pt x="106" y="120"/>
                  <a:pt x="103" y="121"/>
                </a:cubicBezTo>
                <a:cubicBezTo>
                  <a:pt x="101" y="121"/>
                  <a:pt x="100" y="122"/>
                  <a:pt x="99" y="123"/>
                </a:cubicBezTo>
                <a:lnTo>
                  <a:pt x="99" y="150"/>
                </a:lnTo>
                <a:close/>
                <a:moveTo>
                  <a:pt x="99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3"/>
                  <a:pt x="10" y="224"/>
                  <a:pt x="23" y="224"/>
                </a:cubicBezTo>
                <a:cubicBezTo>
                  <a:pt x="99" y="224"/>
                  <a:pt x="99" y="224"/>
                  <a:pt x="99" y="224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37" y="208"/>
                  <a:pt x="37" y="208"/>
                  <a:pt x="37" y="208"/>
                </a:cubicBezTo>
                <a:cubicBezTo>
                  <a:pt x="37" y="208"/>
                  <a:pt x="37" y="208"/>
                  <a:pt x="37" y="208"/>
                </a:cubicBezTo>
                <a:cubicBezTo>
                  <a:pt x="26" y="208"/>
                  <a:pt x="17" y="199"/>
                  <a:pt x="17" y="189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24"/>
                  <a:pt x="26" y="16"/>
                  <a:pt x="37" y="16"/>
                </a:cubicBezTo>
                <a:cubicBezTo>
                  <a:pt x="99" y="16"/>
                  <a:pt x="99" y="16"/>
                  <a:pt x="99" y="16"/>
                </a:cubicBezTo>
                <a:cubicBezTo>
                  <a:pt x="99" y="0"/>
                  <a:pt x="99" y="0"/>
                  <a:pt x="99" y="0"/>
                </a:cubicBezTo>
                <a:close/>
                <a:moveTo>
                  <a:pt x="99" y="29"/>
                </a:moveTo>
                <a:cubicBezTo>
                  <a:pt x="99" y="88"/>
                  <a:pt x="99" y="88"/>
                  <a:pt x="99" y="88"/>
                </a:cubicBezTo>
                <a:cubicBezTo>
                  <a:pt x="93" y="89"/>
                  <a:pt x="89" y="93"/>
                  <a:pt x="85" y="97"/>
                </a:cubicBezTo>
                <a:cubicBezTo>
                  <a:pt x="82" y="102"/>
                  <a:pt x="80" y="109"/>
                  <a:pt x="79" y="116"/>
                </a:cubicBezTo>
                <a:cubicBezTo>
                  <a:pt x="78" y="120"/>
                  <a:pt x="78" y="124"/>
                  <a:pt x="79" y="129"/>
                </a:cubicBezTo>
                <a:cubicBezTo>
                  <a:pt x="79" y="134"/>
                  <a:pt x="80" y="138"/>
                  <a:pt x="81" y="142"/>
                </a:cubicBezTo>
                <a:cubicBezTo>
                  <a:pt x="81" y="144"/>
                  <a:pt x="81" y="144"/>
                  <a:pt x="81" y="144"/>
                </a:cubicBezTo>
                <a:cubicBezTo>
                  <a:pt x="82" y="146"/>
                  <a:pt x="82" y="148"/>
                  <a:pt x="83" y="150"/>
                </a:cubicBezTo>
                <a:cubicBezTo>
                  <a:pt x="86" y="156"/>
                  <a:pt x="92" y="158"/>
                  <a:pt x="99" y="157"/>
                </a:cubicBezTo>
                <a:cubicBezTo>
                  <a:pt x="99" y="194"/>
                  <a:pt x="99" y="194"/>
                  <a:pt x="99" y="194"/>
                </a:cubicBezTo>
                <a:cubicBezTo>
                  <a:pt x="46" y="194"/>
                  <a:pt x="46" y="194"/>
                  <a:pt x="46" y="194"/>
                </a:cubicBezTo>
                <a:cubicBezTo>
                  <a:pt x="37" y="194"/>
                  <a:pt x="30" y="187"/>
                  <a:pt x="30" y="179"/>
                </a:cubicBezTo>
                <a:cubicBezTo>
                  <a:pt x="30" y="45"/>
                  <a:pt x="30" y="45"/>
                  <a:pt x="30" y="45"/>
                </a:cubicBezTo>
                <a:cubicBezTo>
                  <a:pt x="30" y="36"/>
                  <a:pt x="37" y="29"/>
                  <a:pt x="46" y="29"/>
                </a:cubicBezTo>
                <a:cubicBezTo>
                  <a:pt x="99" y="29"/>
                  <a:pt x="99" y="29"/>
                  <a:pt x="99" y="29"/>
                </a:cubicBezTo>
                <a:close/>
                <a:moveTo>
                  <a:pt x="99" y="93"/>
                </a:moveTo>
                <a:cubicBezTo>
                  <a:pt x="99" y="115"/>
                  <a:pt x="99" y="115"/>
                  <a:pt x="99" y="115"/>
                </a:cubicBezTo>
                <a:cubicBezTo>
                  <a:pt x="98" y="115"/>
                  <a:pt x="97" y="116"/>
                  <a:pt x="96" y="118"/>
                </a:cubicBezTo>
                <a:cubicBezTo>
                  <a:pt x="94" y="120"/>
                  <a:pt x="93" y="122"/>
                  <a:pt x="94" y="125"/>
                </a:cubicBezTo>
                <a:cubicBezTo>
                  <a:pt x="94" y="127"/>
                  <a:pt x="95" y="128"/>
                  <a:pt x="97" y="129"/>
                </a:cubicBezTo>
                <a:cubicBezTo>
                  <a:pt x="97" y="127"/>
                  <a:pt x="98" y="125"/>
                  <a:pt x="99" y="123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98" y="150"/>
                  <a:pt x="97" y="149"/>
                  <a:pt x="96" y="149"/>
                </a:cubicBezTo>
                <a:cubicBezTo>
                  <a:pt x="95" y="148"/>
                  <a:pt x="94" y="146"/>
                  <a:pt x="93" y="142"/>
                </a:cubicBezTo>
                <a:cubicBezTo>
                  <a:pt x="92" y="140"/>
                  <a:pt x="92" y="137"/>
                  <a:pt x="91" y="133"/>
                </a:cubicBezTo>
                <a:cubicBezTo>
                  <a:pt x="91" y="128"/>
                  <a:pt x="90" y="124"/>
                  <a:pt x="90" y="119"/>
                </a:cubicBezTo>
                <a:cubicBezTo>
                  <a:pt x="90" y="111"/>
                  <a:pt x="91" y="104"/>
                  <a:pt x="93" y="100"/>
                </a:cubicBezTo>
                <a:cubicBezTo>
                  <a:pt x="95" y="97"/>
                  <a:pt x="97" y="94"/>
                  <a:pt x="99" y="93"/>
                </a:cubicBezTo>
                <a:close/>
              </a:path>
            </a:pathLst>
          </a:custGeom>
          <a:solidFill>
            <a:srgbClr val="D20000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89" name="Freeform 77"/>
          <p:cNvSpPr/>
          <p:nvPr/>
        </p:nvSpPr>
        <p:spPr bwMode="auto">
          <a:xfrm>
            <a:off x="6129174" y="1728550"/>
            <a:ext cx="160693" cy="120222"/>
          </a:xfrm>
          <a:custGeom>
            <a:avLst/>
            <a:gdLst>
              <a:gd name="T0" fmla="*/ 69 w 98"/>
              <a:gd name="T1" fmla="*/ 0 h 74"/>
              <a:gd name="T2" fmla="*/ 49 w 98"/>
              <a:gd name="T3" fmla="*/ 8 h 74"/>
              <a:gd name="T4" fmla="*/ 30 w 98"/>
              <a:gd name="T5" fmla="*/ 0 h 74"/>
              <a:gd name="T6" fmla="*/ 0 w 98"/>
              <a:gd name="T7" fmla="*/ 29 h 74"/>
              <a:gd name="T8" fmla="*/ 51 w 98"/>
              <a:gd name="T9" fmla="*/ 74 h 74"/>
              <a:gd name="T10" fmla="*/ 98 w 98"/>
              <a:gd name="T11" fmla="*/ 29 h 74"/>
              <a:gd name="T12" fmla="*/ 69 w 98"/>
              <a:gd name="T13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" h="74">
                <a:moveTo>
                  <a:pt x="69" y="0"/>
                </a:moveTo>
                <a:cubicBezTo>
                  <a:pt x="61" y="0"/>
                  <a:pt x="54" y="3"/>
                  <a:pt x="49" y="8"/>
                </a:cubicBezTo>
                <a:cubicBezTo>
                  <a:pt x="44" y="3"/>
                  <a:pt x="37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47"/>
                  <a:pt x="15" y="74"/>
                  <a:pt x="51" y="74"/>
                </a:cubicBezTo>
                <a:cubicBezTo>
                  <a:pt x="88" y="74"/>
                  <a:pt x="98" y="45"/>
                  <a:pt x="98" y="29"/>
                </a:cubicBezTo>
                <a:cubicBezTo>
                  <a:pt x="98" y="13"/>
                  <a:pt x="85" y="0"/>
                  <a:pt x="69" y="0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90" name="Freeform 78"/>
          <p:cNvSpPr/>
          <p:nvPr/>
        </p:nvSpPr>
        <p:spPr bwMode="auto">
          <a:xfrm>
            <a:off x="6200592" y="1697602"/>
            <a:ext cx="44042" cy="54754"/>
          </a:xfrm>
          <a:custGeom>
            <a:avLst/>
            <a:gdLst>
              <a:gd name="T0" fmla="*/ 6 w 27"/>
              <a:gd name="T1" fmla="*/ 34 h 34"/>
              <a:gd name="T2" fmla="*/ 13 w 27"/>
              <a:gd name="T3" fmla="*/ 0 h 34"/>
              <a:gd name="T4" fmla="*/ 27 w 27"/>
              <a:gd name="T5" fmla="*/ 3 h 34"/>
              <a:gd name="T6" fmla="*/ 6 w 27"/>
              <a:gd name="T7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" h="34">
                <a:moveTo>
                  <a:pt x="6" y="34"/>
                </a:moveTo>
                <a:cubicBezTo>
                  <a:pt x="0" y="22"/>
                  <a:pt x="4" y="9"/>
                  <a:pt x="13" y="0"/>
                </a:cubicBezTo>
                <a:cubicBezTo>
                  <a:pt x="27" y="3"/>
                  <a:pt x="27" y="3"/>
                  <a:pt x="27" y="3"/>
                </a:cubicBezTo>
                <a:cubicBezTo>
                  <a:pt x="14" y="10"/>
                  <a:pt x="6" y="18"/>
                  <a:pt x="6" y="34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91" name="Freeform 79"/>
          <p:cNvSpPr>
            <a:spLocks noEditPoints="1"/>
          </p:cNvSpPr>
          <p:nvPr/>
        </p:nvSpPr>
        <p:spPr bwMode="auto">
          <a:xfrm>
            <a:off x="5950626" y="2699847"/>
            <a:ext cx="169025" cy="234492"/>
          </a:xfrm>
          <a:custGeom>
            <a:avLst/>
            <a:gdLst>
              <a:gd name="T0" fmla="*/ 87 w 103"/>
              <a:gd name="T1" fmla="*/ 88 h 143"/>
              <a:gd name="T2" fmla="*/ 103 w 103"/>
              <a:gd name="T3" fmla="*/ 112 h 143"/>
              <a:gd name="T4" fmla="*/ 102 w 103"/>
              <a:gd name="T5" fmla="*/ 143 h 143"/>
              <a:gd name="T6" fmla="*/ 87 w 103"/>
              <a:gd name="T7" fmla="*/ 137 h 143"/>
              <a:gd name="T8" fmla="*/ 87 w 103"/>
              <a:gd name="T9" fmla="*/ 134 h 143"/>
              <a:gd name="T10" fmla="*/ 91 w 103"/>
              <a:gd name="T11" fmla="*/ 136 h 143"/>
              <a:gd name="T12" fmla="*/ 100 w 103"/>
              <a:gd name="T13" fmla="*/ 130 h 143"/>
              <a:gd name="T14" fmla="*/ 100 w 103"/>
              <a:gd name="T15" fmla="*/ 113 h 143"/>
              <a:gd name="T16" fmla="*/ 100 w 103"/>
              <a:gd name="T17" fmla="*/ 113 h 143"/>
              <a:gd name="T18" fmla="*/ 99 w 103"/>
              <a:gd name="T19" fmla="*/ 111 h 143"/>
              <a:gd name="T20" fmla="*/ 92 w 103"/>
              <a:gd name="T21" fmla="*/ 110 h 143"/>
              <a:gd name="T22" fmla="*/ 90 w 103"/>
              <a:gd name="T23" fmla="*/ 116 h 143"/>
              <a:gd name="T24" fmla="*/ 87 w 103"/>
              <a:gd name="T25" fmla="*/ 115 h 143"/>
              <a:gd name="T26" fmla="*/ 87 w 103"/>
              <a:gd name="T27" fmla="*/ 88 h 143"/>
              <a:gd name="T28" fmla="*/ 73 w 103"/>
              <a:gd name="T29" fmla="*/ 132 h 143"/>
              <a:gd name="T30" fmla="*/ 32 w 103"/>
              <a:gd name="T31" fmla="*/ 70 h 143"/>
              <a:gd name="T32" fmla="*/ 28 w 103"/>
              <a:gd name="T33" fmla="*/ 68 h 143"/>
              <a:gd name="T34" fmla="*/ 28 w 103"/>
              <a:gd name="T35" fmla="*/ 67 h 143"/>
              <a:gd name="T36" fmla="*/ 28 w 103"/>
              <a:gd name="T37" fmla="*/ 63 h 143"/>
              <a:gd name="T38" fmla="*/ 29 w 103"/>
              <a:gd name="T39" fmla="*/ 65 h 143"/>
              <a:gd name="T40" fmla="*/ 34 w 103"/>
              <a:gd name="T41" fmla="*/ 66 h 143"/>
              <a:gd name="T42" fmla="*/ 41 w 103"/>
              <a:gd name="T43" fmla="*/ 61 h 143"/>
              <a:gd name="T44" fmla="*/ 41 w 103"/>
              <a:gd name="T45" fmla="*/ 61 h 143"/>
              <a:gd name="T46" fmla="*/ 37 w 103"/>
              <a:gd name="T47" fmla="*/ 59 h 143"/>
              <a:gd name="T48" fmla="*/ 28 w 103"/>
              <a:gd name="T49" fmla="*/ 45 h 143"/>
              <a:gd name="T50" fmla="*/ 28 w 103"/>
              <a:gd name="T51" fmla="*/ 26 h 143"/>
              <a:gd name="T52" fmla="*/ 39 w 103"/>
              <a:gd name="T53" fmla="*/ 19 h 143"/>
              <a:gd name="T54" fmla="*/ 44 w 103"/>
              <a:gd name="T55" fmla="*/ 21 h 143"/>
              <a:gd name="T56" fmla="*/ 61 w 103"/>
              <a:gd name="T57" fmla="*/ 46 h 143"/>
              <a:gd name="T58" fmla="*/ 61 w 103"/>
              <a:gd name="T59" fmla="*/ 50 h 143"/>
              <a:gd name="T60" fmla="*/ 87 w 103"/>
              <a:gd name="T61" fmla="*/ 88 h 143"/>
              <a:gd name="T62" fmla="*/ 87 w 103"/>
              <a:gd name="T63" fmla="*/ 115 h 143"/>
              <a:gd name="T64" fmla="*/ 84 w 103"/>
              <a:gd name="T65" fmla="*/ 116 h 143"/>
              <a:gd name="T66" fmla="*/ 82 w 103"/>
              <a:gd name="T67" fmla="*/ 122 h 143"/>
              <a:gd name="T68" fmla="*/ 75 w 103"/>
              <a:gd name="T69" fmla="*/ 121 h 143"/>
              <a:gd name="T70" fmla="*/ 74 w 103"/>
              <a:gd name="T71" fmla="*/ 128 h 143"/>
              <a:gd name="T72" fmla="*/ 75 w 103"/>
              <a:gd name="T73" fmla="*/ 130 h 143"/>
              <a:gd name="T74" fmla="*/ 87 w 103"/>
              <a:gd name="T75" fmla="*/ 134 h 143"/>
              <a:gd name="T76" fmla="*/ 87 w 103"/>
              <a:gd name="T77" fmla="*/ 137 h 143"/>
              <a:gd name="T78" fmla="*/ 73 w 103"/>
              <a:gd name="T79" fmla="*/ 132 h 143"/>
              <a:gd name="T80" fmla="*/ 28 w 103"/>
              <a:gd name="T81" fmla="*/ 4 h 143"/>
              <a:gd name="T82" fmla="*/ 28 w 103"/>
              <a:gd name="T83" fmla="*/ 24 h 143"/>
              <a:gd name="T84" fmla="*/ 36 w 103"/>
              <a:gd name="T85" fmla="*/ 15 h 143"/>
              <a:gd name="T86" fmla="*/ 32 w 103"/>
              <a:gd name="T87" fmla="*/ 8 h 143"/>
              <a:gd name="T88" fmla="*/ 28 w 103"/>
              <a:gd name="T89" fmla="*/ 4 h 143"/>
              <a:gd name="T90" fmla="*/ 28 w 103"/>
              <a:gd name="T91" fmla="*/ 67 h 143"/>
              <a:gd name="T92" fmla="*/ 11 w 103"/>
              <a:gd name="T93" fmla="*/ 43 h 143"/>
              <a:gd name="T94" fmla="*/ 11 w 103"/>
              <a:gd name="T95" fmla="*/ 37 h 143"/>
              <a:gd name="T96" fmla="*/ 5 w 103"/>
              <a:gd name="T97" fmla="*/ 27 h 143"/>
              <a:gd name="T98" fmla="*/ 9 w 103"/>
              <a:gd name="T99" fmla="*/ 4 h 143"/>
              <a:gd name="T100" fmla="*/ 28 w 103"/>
              <a:gd name="T101" fmla="*/ 4 h 143"/>
              <a:gd name="T102" fmla="*/ 28 w 103"/>
              <a:gd name="T103" fmla="*/ 24 h 143"/>
              <a:gd name="T104" fmla="*/ 21 w 103"/>
              <a:gd name="T105" fmla="*/ 31 h 143"/>
              <a:gd name="T106" fmla="*/ 28 w 103"/>
              <a:gd name="T107" fmla="*/ 26 h 143"/>
              <a:gd name="T108" fmla="*/ 28 w 103"/>
              <a:gd name="T109" fmla="*/ 45 h 143"/>
              <a:gd name="T110" fmla="*/ 22 w 103"/>
              <a:gd name="T111" fmla="*/ 37 h 143"/>
              <a:gd name="T112" fmla="*/ 22 w 103"/>
              <a:gd name="T113" fmla="*/ 33 h 143"/>
              <a:gd name="T114" fmla="*/ 15 w 103"/>
              <a:gd name="T115" fmla="*/ 37 h 143"/>
              <a:gd name="T116" fmla="*/ 14 w 103"/>
              <a:gd name="T117" fmla="*/ 43 h 143"/>
              <a:gd name="T118" fmla="*/ 28 w 103"/>
              <a:gd name="T119" fmla="*/ 63 h 143"/>
              <a:gd name="T120" fmla="*/ 28 w 103"/>
              <a:gd name="T121" fmla="*/ 67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3" h="143">
                <a:moveTo>
                  <a:pt x="87" y="88"/>
                </a:moveTo>
                <a:cubicBezTo>
                  <a:pt x="103" y="112"/>
                  <a:pt x="103" y="112"/>
                  <a:pt x="103" y="112"/>
                </a:cubicBezTo>
                <a:cubicBezTo>
                  <a:pt x="102" y="143"/>
                  <a:pt x="102" y="143"/>
                  <a:pt x="102" y="143"/>
                </a:cubicBezTo>
                <a:cubicBezTo>
                  <a:pt x="87" y="137"/>
                  <a:pt x="87" y="137"/>
                  <a:pt x="87" y="137"/>
                </a:cubicBezTo>
                <a:cubicBezTo>
                  <a:pt x="87" y="134"/>
                  <a:pt x="87" y="134"/>
                  <a:pt x="87" y="134"/>
                </a:cubicBezTo>
                <a:cubicBezTo>
                  <a:pt x="91" y="136"/>
                  <a:pt x="91" y="136"/>
                  <a:pt x="91" y="136"/>
                </a:cubicBezTo>
                <a:cubicBezTo>
                  <a:pt x="100" y="130"/>
                  <a:pt x="100" y="130"/>
                  <a:pt x="100" y="130"/>
                </a:cubicBezTo>
                <a:cubicBezTo>
                  <a:pt x="100" y="113"/>
                  <a:pt x="100" y="113"/>
                  <a:pt x="100" y="113"/>
                </a:cubicBezTo>
                <a:cubicBezTo>
                  <a:pt x="100" y="113"/>
                  <a:pt x="100" y="113"/>
                  <a:pt x="100" y="113"/>
                </a:cubicBezTo>
                <a:cubicBezTo>
                  <a:pt x="99" y="111"/>
                  <a:pt x="99" y="111"/>
                  <a:pt x="99" y="111"/>
                </a:cubicBezTo>
                <a:cubicBezTo>
                  <a:pt x="98" y="109"/>
                  <a:pt x="95" y="108"/>
                  <a:pt x="92" y="110"/>
                </a:cubicBezTo>
                <a:cubicBezTo>
                  <a:pt x="90" y="111"/>
                  <a:pt x="89" y="114"/>
                  <a:pt x="90" y="116"/>
                </a:cubicBezTo>
                <a:cubicBezTo>
                  <a:pt x="89" y="115"/>
                  <a:pt x="88" y="115"/>
                  <a:pt x="87" y="115"/>
                </a:cubicBezTo>
                <a:lnTo>
                  <a:pt x="87" y="88"/>
                </a:lnTo>
                <a:close/>
                <a:moveTo>
                  <a:pt x="73" y="132"/>
                </a:moveTo>
                <a:cubicBezTo>
                  <a:pt x="32" y="70"/>
                  <a:pt x="32" y="70"/>
                  <a:pt x="32" y="70"/>
                </a:cubicBezTo>
                <a:cubicBezTo>
                  <a:pt x="30" y="70"/>
                  <a:pt x="29" y="69"/>
                  <a:pt x="28" y="68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3"/>
                  <a:pt x="28" y="63"/>
                  <a:pt x="28" y="63"/>
                </a:cubicBezTo>
                <a:cubicBezTo>
                  <a:pt x="29" y="65"/>
                  <a:pt x="29" y="65"/>
                  <a:pt x="29" y="65"/>
                </a:cubicBezTo>
                <a:cubicBezTo>
                  <a:pt x="30" y="67"/>
                  <a:pt x="33" y="67"/>
                  <a:pt x="34" y="66"/>
                </a:cubicBezTo>
                <a:cubicBezTo>
                  <a:pt x="41" y="61"/>
                  <a:pt x="41" y="61"/>
                  <a:pt x="41" y="61"/>
                </a:cubicBezTo>
                <a:cubicBezTo>
                  <a:pt x="41" y="61"/>
                  <a:pt x="41" y="61"/>
                  <a:pt x="41" y="61"/>
                </a:cubicBezTo>
                <a:cubicBezTo>
                  <a:pt x="40" y="61"/>
                  <a:pt x="38" y="61"/>
                  <a:pt x="37" y="59"/>
                </a:cubicBezTo>
                <a:cubicBezTo>
                  <a:pt x="28" y="45"/>
                  <a:pt x="28" y="45"/>
                  <a:pt x="28" y="45"/>
                </a:cubicBezTo>
                <a:cubicBezTo>
                  <a:pt x="28" y="26"/>
                  <a:pt x="28" y="26"/>
                  <a:pt x="28" y="26"/>
                </a:cubicBezTo>
                <a:cubicBezTo>
                  <a:pt x="39" y="19"/>
                  <a:pt x="39" y="19"/>
                  <a:pt x="39" y="19"/>
                </a:cubicBezTo>
                <a:cubicBezTo>
                  <a:pt x="41" y="18"/>
                  <a:pt x="43" y="19"/>
                  <a:pt x="44" y="21"/>
                </a:cubicBezTo>
                <a:cubicBezTo>
                  <a:pt x="61" y="46"/>
                  <a:pt x="61" y="46"/>
                  <a:pt x="61" y="46"/>
                </a:cubicBezTo>
                <a:cubicBezTo>
                  <a:pt x="62" y="47"/>
                  <a:pt x="62" y="49"/>
                  <a:pt x="61" y="50"/>
                </a:cubicBezTo>
                <a:cubicBezTo>
                  <a:pt x="87" y="88"/>
                  <a:pt x="87" y="88"/>
                  <a:pt x="87" y="88"/>
                </a:cubicBezTo>
                <a:cubicBezTo>
                  <a:pt x="87" y="115"/>
                  <a:pt x="87" y="115"/>
                  <a:pt x="87" y="115"/>
                </a:cubicBezTo>
                <a:cubicBezTo>
                  <a:pt x="86" y="115"/>
                  <a:pt x="85" y="115"/>
                  <a:pt x="84" y="116"/>
                </a:cubicBezTo>
                <a:cubicBezTo>
                  <a:pt x="82" y="117"/>
                  <a:pt x="81" y="120"/>
                  <a:pt x="82" y="122"/>
                </a:cubicBezTo>
                <a:cubicBezTo>
                  <a:pt x="80" y="120"/>
                  <a:pt x="77" y="120"/>
                  <a:pt x="75" y="121"/>
                </a:cubicBezTo>
                <a:cubicBezTo>
                  <a:pt x="73" y="123"/>
                  <a:pt x="72" y="126"/>
                  <a:pt x="74" y="128"/>
                </a:cubicBezTo>
                <a:cubicBezTo>
                  <a:pt x="75" y="130"/>
                  <a:pt x="75" y="130"/>
                  <a:pt x="75" y="130"/>
                </a:cubicBezTo>
                <a:cubicBezTo>
                  <a:pt x="87" y="134"/>
                  <a:pt x="87" y="134"/>
                  <a:pt x="87" y="134"/>
                </a:cubicBezTo>
                <a:cubicBezTo>
                  <a:pt x="87" y="137"/>
                  <a:pt x="87" y="137"/>
                  <a:pt x="87" y="137"/>
                </a:cubicBezTo>
                <a:cubicBezTo>
                  <a:pt x="73" y="132"/>
                  <a:pt x="73" y="132"/>
                  <a:pt x="73" y="132"/>
                </a:cubicBezTo>
                <a:close/>
                <a:moveTo>
                  <a:pt x="28" y="4"/>
                </a:moveTo>
                <a:cubicBezTo>
                  <a:pt x="28" y="24"/>
                  <a:pt x="28" y="24"/>
                  <a:pt x="28" y="24"/>
                </a:cubicBezTo>
                <a:cubicBezTo>
                  <a:pt x="36" y="15"/>
                  <a:pt x="36" y="15"/>
                  <a:pt x="36" y="15"/>
                </a:cubicBezTo>
                <a:cubicBezTo>
                  <a:pt x="32" y="8"/>
                  <a:pt x="32" y="8"/>
                  <a:pt x="32" y="8"/>
                </a:cubicBezTo>
                <a:cubicBezTo>
                  <a:pt x="31" y="7"/>
                  <a:pt x="29" y="5"/>
                  <a:pt x="28" y="4"/>
                </a:cubicBezTo>
                <a:close/>
                <a:moveTo>
                  <a:pt x="28" y="67"/>
                </a:moveTo>
                <a:cubicBezTo>
                  <a:pt x="11" y="43"/>
                  <a:pt x="11" y="43"/>
                  <a:pt x="11" y="43"/>
                </a:cubicBezTo>
                <a:cubicBezTo>
                  <a:pt x="10" y="41"/>
                  <a:pt x="10" y="38"/>
                  <a:pt x="11" y="37"/>
                </a:cubicBezTo>
                <a:cubicBezTo>
                  <a:pt x="5" y="27"/>
                  <a:pt x="5" y="27"/>
                  <a:pt x="5" y="27"/>
                </a:cubicBezTo>
                <a:cubicBezTo>
                  <a:pt x="0" y="19"/>
                  <a:pt x="2" y="9"/>
                  <a:pt x="9" y="4"/>
                </a:cubicBezTo>
                <a:cubicBezTo>
                  <a:pt x="15" y="0"/>
                  <a:pt x="22" y="0"/>
                  <a:pt x="28" y="4"/>
                </a:cubicBezTo>
                <a:cubicBezTo>
                  <a:pt x="28" y="24"/>
                  <a:pt x="28" y="24"/>
                  <a:pt x="28" y="24"/>
                </a:cubicBezTo>
                <a:cubicBezTo>
                  <a:pt x="21" y="31"/>
                  <a:pt x="21" y="31"/>
                  <a:pt x="21" y="31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45"/>
                  <a:pt x="28" y="45"/>
                  <a:pt x="28" y="45"/>
                </a:cubicBezTo>
                <a:cubicBezTo>
                  <a:pt x="22" y="37"/>
                  <a:pt x="22" y="37"/>
                  <a:pt x="22" y="37"/>
                </a:cubicBezTo>
                <a:cubicBezTo>
                  <a:pt x="21" y="36"/>
                  <a:pt x="21" y="34"/>
                  <a:pt x="22" y="33"/>
                </a:cubicBezTo>
                <a:cubicBezTo>
                  <a:pt x="15" y="37"/>
                  <a:pt x="15" y="37"/>
                  <a:pt x="15" y="37"/>
                </a:cubicBezTo>
                <a:cubicBezTo>
                  <a:pt x="14" y="39"/>
                  <a:pt x="13" y="41"/>
                  <a:pt x="14" y="43"/>
                </a:cubicBezTo>
                <a:cubicBezTo>
                  <a:pt x="28" y="63"/>
                  <a:pt x="28" y="63"/>
                  <a:pt x="28" y="63"/>
                </a:cubicBezTo>
                <a:lnTo>
                  <a:pt x="28" y="67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92" name="Freeform 80"/>
          <p:cNvSpPr>
            <a:spLocks noEditPoints="1"/>
          </p:cNvSpPr>
          <p:nvPr/>
        </p:nvSpPr>
        <p:spPr bwMode="auto">
          <a:xfrm>
            <a:off x="7249260" y="1497629"/>
            <a:ext cx="211876" cy="232112"/>
          </a:xfrm>
          <a:custGeom>
            <a:avLst/>
            <a:gdLst>
              <a:gd name="T0" fmla="*/ 101 w 130"/>
              <a:gd name="T1" fmla="*/ 65 h 142"/>
              <a:gd name="T2" fmla="*/ 97 w 130"/>
              <a:gd name="T3" fmla="*/ 81 h 142"/>
              <a:gd name="T4" fmla="*/ 97 w 130"/>
              <a:gd name="T5" fmla="*/ 94 h 142"/>
              <a:gd name="T6" fmla="*/ 100 w 130"/>
              <a:gd name="T7" fmla="*/ 95 h 142"/>
              <a:gd name="T8" fmla="*/ 111 w 130"/>
              <a:gd name="T9" fmla="*/ 112 h 142"/>
              <a:gd name="T10" fmla="*/ 97 w 130"/>
              <a:gd name="T11" fmla="*/ 103 h 142"/>
              <a:gd name="T12" fmla="*/ 97 w 130"/>
              <a:gd name="T13" fmla="*/ 28 h 142"/>
              <a:gd name="T14" fmla="*/ 111 w 130"/>
              <a:gd name="T15" fmla="*/ 19 h 142"/>
              <a:gd name="T16" fmla="*/ 100 w 130"/>
              <a:gd name="T17" fmla="*/ 35 h 142"/>
              <a:gd name="T18" fmla="*/ 97 w 130"/>
              <a:gd name="T19" fmla="*/ 36 h 142"/>
              <a:gd name="T20" fmla="*/ 127 w 130"/>
              <a:gd name="T21" fmla="*/ 62 h 142"/>
              <a:gd name="T22" fmla="*/ 108 w 130"/>
              <a:gd name="T23" fmla="*/ 65 h 142"/>
              <a:gd name="T24" fmla="*/ 127 w 130"/>
              <a:gd name="T25" fmla="*/ 69 h 142"/>
              <a:gd name="T26" fmla="*/ 127 w 130"/>
              <a:gd name="T27" fmla="*/ 62 h 142"/>
              <a:gd name="T28" fmla="*/ 67 w 130"/>
              <a:gd name="T29" fmla="*/ 142 h 142"/>
              <a:gd name="T30" fmla="*/ 85 w 130"/>
              <a:gd name="T31" fmla="*/ 95 h 142"/>
              <a:gd name="T32" fmla="*/ 97 w 130"/>
              <a:gd name="T33" fmla="*/ 50 h 142"/>
              <a:gd name="T34" fmla="*/ 65 w 130"/>
              <a:gd name="T35" fmla="*/ 37 h 142"/>
              <a:gd name="T36" fmla="*/ 93 w 130"/>
              <a:gd name="T37" fmla="*/ 65 h 142"/>
              <a:gd name="T38" fmla="*/ 79 w 130"/>
              <a:gd name="T39" fmla="*/ 90 h 142"/>
              <a:gd name="T40" fmla="*/ 78 w 130"/>
              <a:gd name="T41" fmla="*/ 110 h 142"/>
              <a:gd name="T42" fmla="*/ 65 w 130"/>
              <a:gd name="T43" fmla="*/ 142 h 142"/>
              <a:gd name="T44" fmla="*/ 97 w 130"/>
              <a:gd name="T45" fmla="*/ 36 h 142"/>
              <a:gd name="T46" fmla="*/ 95 w 130"/>
              <a:gd name="T47" fmla="*/ 31 h 142"/>
              <a:gd name="T48" fmla="*/ 97 w 130"/>
              <a:gd name="T49" fmla="*/ 94 h 142"/>
              <a:gd name="T50" fmla="*/ 95 w 130"/>
              <a:gd name="T51" fmla="*/ 100 h 142"/>
              <a:gd name="T52" fmla="*/ 97 w 130"/>
              <a:gd name="T53" fmla="*/ 94 h 142"/>
              <a:gd name="T54" fmla="*/ 65 w 130"/>
              <a:gd name="T55" fmla="*/ 0 h 142"/>
              <a:gd name="T56" fmla="*/ 68 w 130"/>
              <a:gd name="T57" fmla="*/ 3 h 142"/>
              <a:gd name="T58" fmla="*/ 65 w 130"/>
              <a:gd name="T59" fmla="*/ 23 h 142"/>
              <a:gd name="T60" fmla="*/ 65 w 130"/>
              <a:gd name="T61" fmla="*/ 23 h 142"/>
              <a:gd name="T62" fmla="*/ 32 w 130"/>
              <a:gd name="T63" fmla="*/ 50 h 142"/>
              <a:gd name="T64" fmla="*/ 45 w 130"/>
              <a:gd name="T65" fmla="*/ 96 h 142"/>
              <a:gd name="T66" fmla="*/ 63 w 130"/>
              <a:gd name="T67" fmla="*/ 142 h 142"/>
              <a:gd name="T68" fmla="*/ 65 w 130"/>
              <a:gd name="T69" fmla="*/ 110 h 142"/>
              <a:gd name="T70" fmla="*/ 52 w 130"/>
              <a:gd name="T71" fmla="*/ 93 h 142"/>
              <a:gd name="T72" fmla="*/ 36 w 130"/>
              <a:gd name="T73" fmla="*/ 65 h 142"/>
              <a:gd name="T74" fmla="*/ 65 w 130"/>
              <a:gd name="T75" fmla="*/ 37 h 142"/>
              <a:gd name="T76" fmla="*/ 65 w 130"/>
              <a:gd name="T77" fmla="*/ 29 h 142"/>
              <a:gd name="T78" fmla="*/ 65 w 130"/>
              <a:gd name="T79" fmla="*/ 0 h 142"/>
              <a:gd name="T80" fmla="*/ 62 w 130"/>
              <a:gd name="T81" fmla="*/ 20 h 142"/>
              <a:gd name="T82" fmla="*/ 65 w 130"/>
              <a:gd name="T83" fmla="*/ 0 h 142"/>
              <a:gd name="T84" fmla="*/ 32 w 130"/>
              <a:gd name="T85" fmla="*/ 94 h 142"/>
              <a:gd name="T86" fmla="*/ 35 w 130"/>
              <a:gd name="T87" fmla="*/ 100 h 142"/>
              <a:gd name="T88" fmla="*/ 32 w 130"/>
              <a:gd name="T89" fmla="*/ 36 h 142"/>
              <a:gd name="T90" fmla="*/ 35 w 130"/>
              <a:gd name="T91" fmla="*/ 31 h 142"/>
              <a:gd name="T92" fmla="*/ 32 w 130"/>
              <a:gd name="T93" fmla="*/ 36 h 142"/>
              <a:gd name="T94" fmla="*/ 29 w 130"/>
              <a:gd name="T95" fmla="*/ 65 h 142"/>
              <a:gd name="T96" fmla="*/ 32 w 130"/>
              <a:gd name="T97" fmla="*/ 50 h 142"/>
              <a:gd name="T98" fmla="*/ 32 w 130"/>
              <a:gd name="T99" fmla="*/ 36 h 142"/>
              <a:gd name="T100" fmla="*/ 30 w 130"/>
              <a:gd name="T101" fmla="*/ 35 h 142"/>
              <a:gd name="T102" fmla="*/ 19 w 130"/>
              <a:gd name="T103" fmla="*/ 19 h 142"/>
              <a:gd name="T104" fmla="*/ 32 w 130"/>
              <a:gd name="T105" fmla="*/ 28 h 142"/>
              <a:gd name="T106" fmla="*/ 32 w 130"/>
              <a:gd name="T107" fmla="*/ 103 h 142"/>
              <a:gd name="T108" fmla="*/ 19 w 130"/>
              <a:gd name="T109" fmla="*/ 112 h 142"/>
              <a:gd name="T110" fmla="*/ 30 w 130"/>
              <a:gd name="T111" fmla="*/ 95 h 142"/>
              <a:gd name="T112" fmla="*/ 32 w 130"/>
              <a:gd name="T113" fmla="*/ 94 h 142"/>
              <a:gd name="T114" fmla="*/ 22 w 130"/>
              <a:gd name="T115" fmla="*/ 65 h 142"/>
              <a:gd name="T116" fmla="*/ 3 w 130"/>
              <a:gd name="T117" fmla="*/ 62 h 142"/>
              <a:gd name="T118" fmla="*/ 3 w 130"/>
              <a:gd name="T119" fmla="*/ 69 h 142"/>
              <a:gd name="T120" fmla="*/ 22 w 130"/>
              <a:gd name="T121" fmla="*/ 6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30" h="142">
                <a:moveTo>
                  <a:pt x="97" y="81"/>
                </a:moveTo>
                <a:cubicBezTo>
                  <a:pt x="100" y="76"/>
                  <a:pt x="101" y="71"/>
                  <a:pt x="101" y="65"/>
                </a:cubicBezTo>
                <a:cubicBezTo>
                  <a:pt x="101" y="60"/>
                  <a:pt x="100" y="55"/>
                  <a:pt x="97" y="50"/>
                </a:cubicBezTo>
                <a:cubicBezTo>
                  <a:pt x="97" y="81"/>
                  <a:pt x="97" y="81"/>
                  <a:pt x="97" y="81"/>
                </a:cubicBezTo>
                <a:close/>
                <a:moveTo>
                  <a:pt x="97" y="103"/>
                </a:moveTo>
                <a:cubicBezTo>
                  <a:pt x="97" y="94"/>
                  <a:pt x="97" y="94"/>
                  <a:pt x="97" y="94"/>
                </a:cubicBezTo>
                <a:cubicBezTo>
                  <a:pt x="98" y="94"/>
                  <a:pt x="99" y="95"/>
                  <a:pt x="100" y="95"/>
                </a:cubicBezTo>
                <a:cubicBezTo>
                  <a:pt x="100" y="95"/>
                  <a:pt x="100" y="95"/>
                  <a:pt x="100" y="95"/>
                </a:cubicBezTo>
                <a:cubicBezTo>
                  <a:pt x="111" y="107"/>
                  <a:pt x="111" y="107"/>
                  <a:pt x="111" y="107"/>
                </a:cubicBezTo>
                <a:cubicBezTo>
                  <a:pt x="113" y="108"/>
                  <a:pt x="113" y="110"/>
                  <a:pt x="111" y="112"/>
                </a:cubicBezTo>
                <a:cubicBezTo>
                  <a:pt x="110" y="113"/>
                  <a:pt x="108" y="113"/>
                  <a:pt x="106" y="112"/>
                </a:cubicBezTo>
                <a:cubicBezTo>
                  <a:pt x="97" y="103"/>
                  <a:pt x="97" y="103"/>
                  <a:pt x="97" y="103"/>
                </a:cubicBezTo>
                <a:close/>
                <a:moveTo>
                  <a:pt x="97" y="36"/>
                </a:moveTo>
                <a:cubicBezTo>
                  <a:pt x="97" y="28"/>
                  <a:pt x="97" y="28"/>
                  <a:pt x="97" y="28"/>
                </a:cubicBezTo>
                <a:cubicBezTo>
                  <a:pt x="106" y="19"/>
                  <a:pt x="106" y="19"/>
                  <a:pt x="106" y="19"/>
                </a:cubicBezTo>
                <a:cubicBezTo>
                  <a:pt x="108" y="18"/>
                  <a:pt x="110" y="18"/>
                  <a:pt x="111" y="19"/>
                </a:cubicBezTo>
                <a:cubicBezTo>
                  <a:pt x="113" y="20"/>
                  <a:pt x="113" y="23"/>
                  <a:pt x="111" y="24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99" y="36"/>
                  <a:pt x="98" y="36"/>
                  <a:pt x="97" y="36"/>
                </a:cubicBezTo>
                <a:close/>
                <a:moveTo>
                  <a:pt x="127" y="62"/>
                </a:moveTo>
                <a:cubicBezTo>
                  <a:pt x="127" y="62"/>
                  <a:pt x="127" y="62"/>
                  <a:pt x="127" y="62"/>
                </a:cubicBezTo>
                <a:cubicBezTo>
                  <a:pt x="111" y="62"/>
                  <a:pt x="111" y="62"/>
                  <a:pt x="111" y="62"/>
                </a:cubicBezTo>
                <a:cubicBezTo>
                  <a:pt x="109" y="62"/>
                  <a:pt x="108" y="64"/>
                  <a:pt x="108" y="65"/>
                </a:cubicBezTo>
                <a:cubicBezTo>
                  <a:pt x="108" y="67"/>
                  <a:pt x="109" y="69"/>
                  <a:pt x="111" y="69"/>
                </a:cubicBezTo>
                <a:cubicBezTo>
                  <a:pt x="127" y="69"/>
                  <a:pt x="127" y="69"/>
                  <a:pt x="127" y="69"/>
                </a:cubicBezTo>
                <a:cubicBezTo>
                  <a:pt x="129" y="69"/>
                  <a:pt x="130" y="67"/>
                  <a:pt x="130" y="65"/>
                </a:cubicBezTo>
                <a:cubicBezTo>
                  <a:pt x="130" y="64"/>
                  <a:pt x="129" y="62"/>
                  <a:pt x="127" y="62"/>
                </a:cubicBezTo>
                <a:close/>
                <a:moveTo>
                  <a:pt x="65" y="142"/>
                </a:moveTo>
                <a:cubicBezTo>
                  <a:pt x="67" y="142"/>
                  <a:pt x="67" y="142"/>
                  <a:pt x="67" y="142"/>
                </a:cubicBezTo>
                <a:cubicBezTo>
                  <a:pt x="77" y="142"/>
                  <a:pt x="85" y="134"/>
                  <a:pt x="85" y="124"/>
                </a:cubicBezTo>
                <a:cubicBezTo>
                  <a:pt x="85" y="95"/>
                  <a:pt x="85" y="95"/>
                  <a:pt x="85" y="95"/>
                </a:cubicBezTo>
                <a:cubicBezTo>
                  <a:pt x="90" y="92"/>
                  <a:pt x="95" y="87"/>
                  <a:pt x="97" y="81"/>
                </a:cubicBezTo>
                <a:cubicBezTo>
                  <a:pt x="97" y="50"/>
                  <a:pt x="97" y="50"/>
                  <a:pt x="97" y="50"/>
                </a:cubicBezTo>
                <a:cubicBezTo>
                  <a:pt x="92" y="38"/>
                  <a:pt x="79" y="29"/>
                  <a:pt x="65" y="29"/>
                </a:cubicBezTo>
                <a:cubicBezTo>
                  <a:pt x="65" y="37"/>
                  <a:pt x="65" y="37"/>
                  <a:pt x="65" y="37"/>
                </a:cubicBezTo>
                <a:cubicBezTo>
                  <a:pt x="73" y="37"/>
                  <a:pt x="80" y="40"/>
                  <a:pt x="85" y="45"/>
                </a:cubicBezTo>
                <a:cubicBezTo>
                  <a:pt x="90" y="50"/>
                  <a:pt x="93" y="57"/>
                  <a:pt x="93" y="65"/>
                </a:cubicBezTo>
                <a:cubicBezTo>
                  <a:pt x="93" y="76"/>
                  <a:pt x="88" y="85"/>
                  <a:pt x="79" y="90"/>
                </a:cubicBezTo>
                <a:cubicBezTo>
                  <a:pt x="79" y="90"/>
                  <a:pt x="79" y="90"/>
                  <a:pt x="79" y="90"/>
                </a:cubicBezTo>
                <a:cubicBezTo>
                  <a:pt x="78" y="91"/>
                  <a:pt x="78" y="92"/>
                  <a:pt x="78" y="93"/>
                </a:cubicBezTo>
                <a:cubicBezTo>
                  <a:pt x="78" y="110"/>
                  <a:pt x="78" y="110"/>
                  <a:pt x="78" y="110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5" y="142"/>
                  <a:pt x="65" y="142"/>
                  <a:pt x="65" y="142"/>
                </a:cubicBezTo>
                <a:close/>
                <a:moveTo>
                  <a:pt x="97" y="28"/>
                </a:moveTo>
                <a:cubicBezTo>
                  <a:pt x="97" y="36"/>
                  <a:pt x="97" y="36"/>
                  <a:pt x="97" y="36"/>
                </a:cubicBezTo>
                <a:cubicBezTo>
                  <a:pt x="97" y="36"/>
                  <a:pt x="96" y="36"/>
                  <a:pt x="95" y="35"/>
                </a:cubicBezTo>
                <a:cubicBezTo>
                  <a:pt x="94" y="34"/>
                  <a:pt x="94" y="32"/>
                  <a:pt x="95" y="31"/>
                </a:cubicBezTo>
                <a:cubicBezTo>
                  <a:pt x="97" y="28"/>
                  <a:pt x="97" y="28"/>
                  <a:pt x="97" y="28"/>
                </a:cubicBezTo>
                <a:close/>
                <a:moveTo>
                  <a:pt x="97" y="94"/>
                </a:moveTo>
                <a:cubicBezTo>
                  <a:pt x="97" y="103"/>
                  <a:pt x="97" y="103"/>
                  <a:pt x="97" y="103"/>
                </a:cubicBezTo>
                <a:cubicBezTo>
                  <a:pt x="95" y="100"/>
                  <a:pt x="95" y="100"/>
                  <a:pt x="95" y="100"/>
                </a:cubicBezTo>
                <a:cubicBezTo>
                  <a:pt x="94" y="99"/>
                  <a:pt x="94" y="97"/>
                  <a:pt x="95" y="95"/>
                </a:cubicBezTo>
                <a:cubicBezTo>
                  <a:pt x="96" y="95"/>
                  <a:pt x="97" y="94"/>
                  <a:pt x="97" y="94"/>
                </a:cubicBezTo>
                <a:close/>
                <a:moveTo>
                  <a:pt x="65" y="23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7" y="0"/>
                  <a:pt x="68" y="2"/>
                  <a:pt x="68" y="3"/>
                </a:cubicBezTo>
                <a:cubicBezTo>
                  <a:pt x="68" y="20"/>
                  <a:pt x="68" y="20"/>
                  <a:pt x="68" y="20"/>
                </a:cubicBezTo>
                <a:cubicBezTo>
                  <a:pt x="68" y="21"/>
                  <a:pt x="67" y="23"/>
                  <a:pt x="65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65" y="23"/>
                  <a:pt x="65" y="23"/>
                  <a:pt x="65" y="23"/>
                </a:cubicBezTo>
                <a:close/>
                <a:moveTo>
                  <a:pt x="65" y="29"/>
                </a:moveTo>
                <a:cubicBezTo>
                  <a:pt x="50" y="29"/>
                  <a:pt x="38" y="37"/>
                  <a:pt x="32" y="50"/>
                </a:cubicBezTo>
                <a:cubicBezTo>
                  <a:pt x="32" y="81"/>
                  <a:pt x="32" y="81"/>
                  <a:pt x="32" y="81"/>
                </a:cubicBezTo>
                <a:cubicBezTo>
                  <a:pt x="35" y="87"/>
                  <a:pt x="40" y="92"/>
                  <a:pt x="45" y="96"/>
                </a:cubicBezTo>
                <a:cubicBezTo>
                  <a:pt x="45" y="124"/>
                  <a:pt x="45" y="124"/>
                  <a:pt x="45" y="124"/>
                </a:cubicBezTo>
                <a:cubicBezTo>
                  <a:pt x="45" y="134"/>
                  <a:pt x="53" y="142"/>
                  <a:pt x="63" y="142"/>
                </a:cubicBezTo>
                <a:cubicBezTo>
                  <a:pt x="65" y="142"/>
                  <a:pt x="65" y="142"/>
                  <a:pt x="65" y="142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2" y="93"/>
                  <a:pt x="52" y="93"/>
                  <a:pt x="52" y="93"/>
                </a:cubicBezTo>
                <a:cubicBezTo>
                  <a:pt x="52" y="92"/>
                  <a:pt x="52" y="91"/>
                  <a:pt x="51" y="90"/>
                </a:cubicBezTo>
                <a:cubicBezTo>
                  <a:pt x="42" y="85"/>
                  <a:pt x="36" y="76"/>
                  <a:pt x="36" y="65"/>
                </a:cubicBezTo>
                <a:cubicBezTo>
                  <a:pt x="36" y="57"/>
                  <a:pt x="39" y="50"/>
                  <a:pt x="44" y="45"/>
                </a:cubicBezTo>
                <a:cubicBezTo>
                  <a:pt x="50" y="40"/>
                  <a:pt x="57" y="37"/>
                  <a:pt x="65" y="37"/>
                </a:cubicBezTo>
                <a:cubicBezTo>
                  <a:pt x="65" y="37"/>
                  <a:pt x="65" y="37"/>
                  <a:pt x="65" y="37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29"/>
                  <a:pt x="65" y="29"/>
                  <a:pt x="65" y="29"/>
                </a:cubicBezTo>
                <a:close/>
                <a:moveTo>
                  <a:pt x="65" y="0"/>
                </a:moveTo>
                <a:cubicBezTo>
                  <a:pt x="65" y="23"/>
                  <a:pt x="65" y="23"/>
                  <a:pt x="65" y="23"/>
                </a:cubicBezTo>
                <a:cubicBezTo>
                  <a:pt x="63" y="23"/>
                  <a:pt x="62" y="21"/>
                  <a:pt x="62" y="20"/>
                </a:cubicBezTo>
                <a:cubicBezTo>
                  <a:pt x="62" y="3"/>
                  <a:pt x="62" y="3"/>
                  <a:pt x="62" y="3"/>
                </a:cubicBezTo>
                <a:cubicBezTo>
                  <a:pt x="62" y="2"/>
                  <a:pt x="63" y="0"/>
                  <a:pt x="65" y="0"/>
                </a:cubicBezTo>
                <a:close/>
                <a:moveTo>
                  <a:pt x="32" y="103"/>
                </a:moveTo>
                <a:cubicBezTo>
                  <a:pt x="32" y="94"/>
                  <a:pt x="32" y="94"/>
                  <a:pt x="32" y="94"/>
                </a:cubicBezTo>
                <a:cubicBezTo>
                  <a:pt x="33" y="94"/>
                  <a:pt x="34" y="95"/>
                  <a:pt x="35" y="95"/>
                </a:cubicBezTo>
                <a:cubicBezTo>
                  <a:pt x="36" y="97"/>
                  <a:pt x="36" y="99"/>
                  <a:pt x="35" y="100"/>
                </a:cubicBezTo>
                <a:cubicBezTo>
                  <a:pt x="32" y="103"/>
                  <a:pt x="32" y="103"/>
                  <a:pt x="32" y="103"/>
                </a:cubicBezTo>
                <a:close/>
                <a:moveTo>
                  <a:pt x="32" y="36"/>
                </a:moveTo>
                <a:cubicBezTo>
                  <a:pt x="32" y="28"/>
                  <a:pt x="32" y="28"/>
                  <a:pt x="32" y="28"/>
                </a:cubicBezTo>
                <a:cubicBezTo>
                  <a:pt x="35" y="31"/>
                  <a:pt x="35" y="31"/>
                  <a:pt x="35" y="31"/>
                </a:cubicBezTo>
                <a:cubicBezTo>
                  <a:pt x="36" y="32"/>
                  <a:pt x="36" y="34"/>
                  <a:pt x="35" y="35"/>
                </a:cubicBezTo>
                <a:cubicBezTo>
                  <a:pt x="34" y="36"/>
                  <a:pt x="33" y="36"/>
                  <a:pt x="32" y="36"/>
                </a:cubicBezTo>
                <a:close/>
                <a:moveTo>
                  <a:pt x="32" y="50"/>
                </a:moveTo>
                <a:cubicBezTo>
                  <a:pt x="30" y="54"/>
                  <a:pt x="29" y="60"/>
                  <a:pt x="29" y="65"/>
                </a:cubicBezTo>
                <a:cubicBezTo>
                  <a:pt x="29" y="71"/>
                  <a:pt x="30" y="76"/>
                  <a:pt x="32" y="81"/>
                </a:cubicBezTo>
                <a:cubicBezTo>
                  <a:pt x="32" y="50"/>
                  <a:pt x="32" y="50"/>
                  <a:pt x="32" y="50"/>
                </a:cubicBezTo>
                <a:close/>
                <a:moveTo>
                  <a:pt x="32" y="28"/>
                </a:moveTo>
                <a:cubicBezTo>
                  <a:pt x="32" y="36"/>
                  <a:pt x="32" y="36"/>
                  <a:pt x="32" y="36"/>
                </a:cubicBezTo>
                <a:cubicBezTo>
                  <a:pt x="32" y="36"/>
                  <a:pt x="31" y="36"/>
                  <a:pt x="30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19" y="24"/>
                  <a:pt x="19" y="24"/>
                  <a:pt x="19" y="24"/>
                </a:cubicBezTo>
                <a:cubicBezTo>
                  <a:pt x="17" y="23"/>
                  <a:pt x="17" y="20"/>
                  <a:pt x="19" y="19"/>
                </a:cubicBezTo>
                <a:cubicBezTo>
                  <a:pt x="20" y="18"/>
                  <a:pt x="22" y="18"/>
                  <a:pt x="24" y="19"/>
                </a:cubicBezTo>
                <a:cubicBezTo>
                  <a:pt x="32" y="28"/>
                  <a:pt x="32" y="28"/>
                  <a:pt x="32" y="28"/>
                </a:cubicBezTo>
                <a:close/>
                <a:moveTo>
                  <a:pt x="32" y="94"/>
                </a:moveTo>
                <a:cubicBezTo>
                  <a:pt x="32" y="103"/>
                  <a:pt x="32" y="103"/>
                  <a:pt x="32" y="103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22" y="113"/>
                  <a:pt x="20" y="113"/>
                  <a:pt x="19" y="112"/>
                </a:cubicBezTo>
                <a:cubicBezTo>
                  <a:pt x="17" y="110"/>
                  <a:pt x="17" y="108"/>
                  <a:pt x="19" y="107"/>
                </a:cubicBezTo>
                <a:cubicBezTo>
                  <a:pt x="30" y="95"/>
                  <a:pt x="30" y="95"/>
                  <a:pt x="30" y="95"/>
                </a:cubicBezTo>
                <a:cubicBezTo>
                  <a:pt x="30" y="95"/>
                  <a:pt x="30" y="95"/>
                  <a:pt x="30" y="95"/>
                </a:cubicBezTo>
                <a:cubicBezTo>
                  <a:pt x="31" y="95"/>
                  <a:pt x="32" y="95"/>
                  <a:pt x="32" y="94"/>
                </a:cubicBezTo>
                <a:close/>
                <a:moveTo>
                  <a:pt x="22" y="65"/>
                </a:moveTo>
                <a:cubicBezTo>
                  <a:pt x="22" y="65"/>
                  <a:pt x="22" y="65"/>
                  <a:pt x="22" y="65"/>
                </a:cubicBezTo>
                <a:cubicBezTo>
                  <a:pt x="22" y="64"/>
                  <a:pt x="21" y="62"/>
                  <a:pt x="19" y="62"/>
                </a:cubicBezTo>
                <a:cubicBezTo>
                  <a:pt x="3" y="62"/>
                  <a:pt x="3" y="62"/>
                  <a:pt x="3" y="62"/>
                </a:cubicBezTo>
                <a:cubicBezTo>
                  <a:pt x="1" y="62"/>
                  <a:pt x="0" y="64"/>
                  <a:pt x="0" y="65"/>
                </a:cubicBezTo>
                <a:cubicBezTo>
                  <a:pt x="0" y="67"/>
                  <a:pt x="1" y="69"/>
                  <a:pt x="3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21" y="69"/>
                  <a:pt x="22" y="67"/>
                  <a:pt x="22" y="65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93" name="Freeform 81"/>
          <p:cNvSpPr>
            <a:spLocks noEditPoints="1"/>
          </p:cNvSpPr>
          <p:nvPr/>
        </p:nvSpPr>
        <p:spPr bwMode="auto">
          <a:xfrm>
            <a:off x="6189879" y="1185766"/>
            <a:ext cx="320195" cy="460652"/>
          </a:xfrm>
          <a:custGeom>
            <a:avLst/>
            <a:gdLst>
              <a:gd name="T0" fmla="*/ 98 w 196"/>
              <a:gd name="T1" fmla="*/ 5 h 282"/>
              <a:gd name="T2" fmla="*/ 113 w 196"/>
              <a:gd name="T3" fmla="*/ 0 h 282"/>
              <a:gd name="T4" fmla="*/ 155 w 196"/>
              <a:gd name="T5" fmla="*/ 128 h 282"/>
              <a:gd name="T6" fmla="*/ 108 w 196"/>
              <a:gd name="T7" fmla="*/ 143 h 282"/>
              <a:gd name="T8" fmla="*/ 98 w 196"/>
              <a:gd name="T9" fmla="*/ 111 h 282"/>
              <a:gd name="T10" fmla="*/ 98 w 196"/>
              <a:gd name="T11" fmla="*/ 5 h 282"/>
              <a:gd name="T12" fmla="*/ 98 w 196"/>
              <a:gd name="T13" fmla="*/ 222 h 282"/>
              <a:gd name="T14" fmla="*/ 136 w 196"/>
              <a:gd name="T15" fmla="*/ 209 h 282"/>
              <a:gd name="T16" fmla="*/ 107 w 196"/>
              <a:gd name="T17" fmla="*/ 209 h 282"/>
              <a:gd name="T18" fmla="*/ 107 w 196"/>
              <a:gd name="T19" fmla="*/ 192 h 282"/>
              <a:gd name="T20" fmla="*/ 152 w 196"/>
              <a:gd name="T21" fmla="*/ 192 h 282"/>
              <a:gd name="T22" fmla="*/ 189 w 196"/>
              <a:gd name="T23" fmla="*/ 192 h 282"/>
              <a:gd name="T24" fmla="*/ 196 w 196"/>
              <a:gd name="T25" fmla="*/ 192 h 282"/>
              <a:gd name="T26" fmla="*/ 196 w 196"/>
              <a:gd name="T27" fmla="*/ 209 h 282"/>
              <a:gd name="T28" fmla="*/ 180 w 196"/>
              <a:gd name="T29" fmla="*/ 209 h 282"/>
              <a:gd name="T30" fmla="*/ 134 w 196"/>
              <a:gd name="T31" fmla="*/ 247 h 282"/>
              <a:gd name="T32" fmla="*/ 169 w 196"/>
              <a:gd name="T33" fmla="*/ 267 h 282"/>
              <a:gd name="T34" fmla="*/ 169 w 196"/>
              <a:gd name="T35" fmla="*/ 282 h 282"/>
              <a:gd name="T36" fmla="*/ 98 w 196"/>
              <a:gd name="T37" fmla="*/ 282 h 282"/>
              <a:gd name="T38" fmla="*/ 98 w 196"/>
              <a:gd name="T39" fmla="*/ 268 h 282"/>
              <a:gd name="T40" fmla="*/ 111 w 196"/>
              <a:gd name="T41" fmla="*/ 255 h 282"/>
              <a:gd name="T42" fmla="*/ 98 w 196"/>
              <a:gd name="T43" fmla="*/ 242 h 282"/>
              <a:gd name="T44" fmla="*/ 98 w 196"/>
              <a:gd name="T45" fmla="*/ 222 h 282"/>
              <a:gd name="T46" fmla="*/ 67 w 196"/>
              <a:gd name="T47" fmla="*/ 15 h 282"/>
              <a:gd name="T48" fmla="*/ 98 w 196"/>
              <a:gd name="T49" fmla="*/ 5 h 282"/>
              <a:gd name="T50" fmla="*/ 98 w 196"/>
              <a:gd name="T51" fmla="*/ 111 h 282"/>
              <a:gd name="T52" fmla="*/ 92 w 196"/>
              <a:gd name="T53" fmla="*/ 92 h 282"/>
              <a:gd name="T54" fmla="*/ 33 w 196"/>
              <a:gd name="T55" fmla="*/ 157 h 282"/>
              <a:gd name="T56" fmla="*/ 98 w 196"/>
              <a:gd name="T57" fmla="*/ 222 h 282"/>
              <a:gd name="T58" fmla="*/ 98 w 196"/>
              <a:gd name="T59" fmla="*/ 222 h 282"/>
              <a:gd name="T60" fmla="*/ 98 w 196"/>
              <a:gd name="T61" fmla="*/ 242 h 282"/>
              <a:gd name="T62" fmla="*/ 85 w 196"/>
              <a:gd name="T63" fmla="*/ 255 h 282"/>
              <a:gd name="T64" fmla="*/ 98 w 196"/>
              <a:gd name="T65" fmla="*/ 268 h 282"/>
              <a:gd name="T66" fmla="*/ 98 w 196"/>
              <a:gd name="T67" fmla="*/ 282 h 282"/>
              <a:gd name="T68" fmla="*/ 27 w 196"/>
              <a:gd name="T69" fmla="*/ 282 h 282"/>
              <a:gd name="T70" fmla="*/ 27 w 196"/>
              <a:gd name="T71" fmla="*/ 267 h 282"/>
              <a:gd name="T72" fmla="*/ 61 w 196"/>
              <a:gd name="T73" fmla="*/ 247 h 282"/>
              <a:gd name="T74" fmla="*/ 0 w 196"/>
              <a:gd name="T75" fmla="*/ 157 h 282"/>
              <a:gd name="T76" fmla="*/ 82 w 196"/>
              <a:gd name="T77" fmla="*/ 61 h 282"/>
              <a:gd name="T78" fmla="*/ 67 w 196"/>
              <a:gd name="T79" fmla="*/ 15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6" h="282">
                <a:moveTo>
                  <a:pt x="98" y="5"/>
                </a:moveTo>
                <a:cubicBezTo>
                  <a:pt x="113" y="0"/>
                  <a:pt x="113" y="0"/>
                  <a:pt x="113" y="0"/>
                </a:cubicBezTo>
                <a:cubicBezTo>
                  <a:pt x="155" y="128"/>
                  <a:pt x="155" y="128"/>
                  <a:pt x="155" y="128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98" y="111"/>
                  <a:pt x="98" y="111"/>
                  <a:pt x="98" y="111"/>
                </a:cubicBezTo>
                <a:cubicBezTo>
                  <a:pt x="98" y="5"/>
                  <a:pt x="98" y="5"/>
                  <a:pt x="98" y="5"/>
                </a:cubicBezTo>
                <a:close/>
                <a:moveTo>
                  <a:pt x="98" y="222"/>
                </a:moveTo>
                <a:cubicBezTo>
                  <a:pt x="112" y="222"/>
                  <a:pt x="125" y="217"/>
                  <a:pt x="136" y="209"/>
                </a:cubicBezTo>
                <a:cubicBezTo>
                  <a:pt x="107" y="209"/>
                  <a:pt x="107" y="209"/>
                  <a:pt x="107" y="209"/>
                </a:cubicBezTo>
                <a:cubicBezTo>
                  <a:pt x="107" y="192"/>
                  <a:pt x="107" y="192"/>
                  <a:pt x="107" y="192"/>
                </a:cubicBezTo>
                <a:cubicBezTo>
                  <a:pt x="152" y="192"/>
                  <a:pt x="152" y="192"/>
                  <a:pt x="152" y="192"/>
                </a:cubicBezTo>
                <a:cubicBezTo>
                  <a:pt x="189" y="192"/>
                  <a:pt x="189" y="192"/>
                  <a:pt x="189" y="192"/>
                </a:cubicBezTo>
                <a:cubicBezTo>
                  <a:pt x="196" y="192"/>
                  <a:pt x="196" y="192"/>
                  <a:pt x="196" y="192"/>
                </a:cubicBezTo>
                <a:cubicBezTo>
                  <a:pt x="196" y="209"/>
                  <a:pt x="196" y="209"/>
                  <a:pt x="196" y="209"/>
                </a:cubicBezTo>
                <a:cubicBezTo>
                  <a:pt x="180" y="209"/>
                  <a:pt x="180" y="209"/>
                  <a:pt x="180" y="209"/>
                </a:cubicBezTo>
                <a:cubicBezTo>
                  <a:pt x="169" y="226"/>
                  <a:pt x="153" y="239"/>
                  <a:pt x="134" y="247"/>
                </a:cubicBezTo>
                <a:cubicBezTo>
                  <a:pt x="154" y="251"/>
                  <a:pt x="169" y="257"/>
                  <a:pt x="169" y="267"/>
                </a:cubicBezTo>
                <a:cubicBezTo>
                  <a:pt x="169" y="282"/>
                  <a:pt x="169" y="282"/>
                  <a:pt x="169" y="282"/>
                </a:cubicBezTo>
                <a:cubicBezTo>
                  <a:pt x="98" y="282"/>
                  <a:pt x="98" y="282"/>
                  <a:pt x="98" y="282"/>
                </a:cubicBezTo>
                <a:cubicBezTo>
                  <a:pt x="98" y="268"/>
                  <a:pt x="98" y="268"/>
                  <a:pt x="98" y="268"/>
                </a:cubicBezTo>
                <a:cubicBezTo>
                  <a:pt x="105" y="268"/>
                  <a:pt x="111" y="262"/>
                  <a:pt x="111" y="255"/>
                </a:cubicBezTo>
                <a:cubicBezTo>
                  <a:pt x="111" y="248"/>
                  <a:pt x="105" y="242"/>
                  <a:pt x="98" y="242"/>
                </a:cubicBezTo>
                <a:lnTo>
                  <a:pt x="98" y="222"/>
                </a:lnTo>
                <a:close/>
                <a:moveTo>
                  <a:pt x="67" y="15"/>
                </a:moveTo>
                <a:cubicBezTo>
                  <a:pt x="98" y="5"/>
                  <a:pt x="98" y="5"/>
                  <a:pt x="98" y="5"/>
                </a:cubicBezTo>
                <a:cubicBezTo>
                  <a:pt x="98" y="111"/>
                  <a:pt x="98" y="111"/>
                  <a:pt x="98" y="111"/>
                </a:cubicBezTo>
                <a:cubicBezTo>
                  <a:pt x="92" y="92"/>
                  <a:pt x="92" y="92"/>
                  <a:pt x="92" y="92"/>
                </a:cubicBezTo>
                <a:cubicBezTo>
                  <a:pt x="59" y="95"/>
                  <a:pt x="33" y="123"/>
                  <a:pt x="33" y="157"/>
                </a:cubicBezTo>
                <a:cubicBezTo>
                  <a:pt x="33" y="193"/>
                  <a:pt x="62" y="222"/>
                  <a:pt x="98" y="222"/>
                </a:cubicBezTo>
                <a:cubicBezTo>
                  <a:pt x="98" y="222"/>
                  <a:pt x="98" y="222"/>
                  <a:pt x="98" y="222"/>
                </a:cubicBezTo>
                <a:cubicBezTo>
                  <a:pt x="98" y="242"/>
                  <a:pt x="98" y="242"/>
                  <a:pt x="98" y="242"/>
                </a:cubicBezTo>
                <a:cubicBezTo>
                  <a:pt x="91" y="242"/>
                  <a:pt x="85" y="248"/>
                  <a:pt x="85" y="255"/>
                </a:cubicBezTo>
                <a:cubicBezTo>
                  <a:pt x="85" y="262"/>
                  <a:pt x="91" y="268"/>
                  <a:pt x="98" y="268"/>
                </a:cubicBezTo>
                <a:cubicBezTo>
                  <a:pt x="98" y="282"/>
                  <a:pt x="98" y="282"/>
                  <a:pt x="98" y="282"/>
                </a:cubicBezTo>
                <a:cubicBezTo>
                  <a:pt x="27" y="282"/>
                  <a:pt x="27" y="282"/>
                  <a:pt x="27" y="282"/>
                </a:cubicBezTo>
                <a:cubicBezTo>
                  <a:pt x="27" y="267"/>
                  <a:pt x="27" y="267"/>
                  <a:pt x="27" y="267"/>
                </a:cubicBezTo>
                <a:cubicBezTo>
                  <a:pt x="27" y="257"/>
                  <a:pt x="41" y="251"/>
                  <a:pt x="61" y="247"/>
                </a:cubicBezTo>
                <a:cubicBezTo>
                  <a:pt x="26" y="233"/>
                  <a:pt x="0" y="198"/>
                  <a:pt x="0" y="157"/>
                </a:cubicBezTo>
                <a:cubicBezTo>
                  <a:pt x="0" y="108"/>
                  <a:pt x="36" y="68"/>
                  <a:pt x="82" y="61"/>
                </a:cubicBezTo>
                <a:lnTo>
                  <a:pt x="67" y="15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94" name="Freeform 82"/>
          <p:cNvSpPr>
            <a:spLocks noEditPoints="1"/>
          </p:cNvSpPr>
          <p:nvPr/>
        </p:nvSpPr>
        <p:spPr bwMode="auto">
          <a:xfrm>
            <a:off x="6075609" y="1120299"/>
            <a:ext cx="184499" cy="163074"/>
          </a:xfrm>
          <a:custGeom>
            <a:avLst/>
            <a:gdLst>
              <a:gd name="T0" fmla="*/ 103 w 113"/>
              <a:gd name="T1" fmla="*/ 31 h 100"/>
              <a:gd name="T2" fmla="*/ 57 w 113"/>
              <a:gd name="T3" fmla="*/ 0 h 100"/>
              <a:gd name="T4" fmla="*/ 57 w 113"/>
              <a:gd name="T5" fmla="*/ 9 h 100"/>
              <a:gd name="T6" fmla="*/ 95 w 113"/>
              <a:gd name="T7" fmla="*/ 35 h 100"/>
              <a:gd name="T8" fmla="*/ 72 w 113"/>
              <a:gd name="T9" fmla="*/ 88 h 100"/>
              <a:gd name="T10" fmla="*/ 57 w 113"/>
              <a:gd name="T11" fmla="*/ 91 h 100"/>
              <a:gd name="T12" fmla="*/ 57 w 113"/>
              <a:gd name="T13" fmla="*/ 100 h 100"/>
              <a:gd name="T14" fmla="*/ 75 w 113"/>
              <a:gd name="T15" fmla="*/ 96 h 100"/>
              <a:gd name="T16" fmla="*/ 103 w 113"/>
              <a:gd name="T17" fmla="*/ 31 h 100"/>
              <a:gd name="T18" fmla="*/ 57 w 113"/>
              <a:gd name="T19" fmla="*/ 0 h 100"/>
              <a:gd name="T20" fmla="*/ 38 w 113"/>
              <a:gd name="T21" fmla="*/ 4 h 100"/>
              <a:gd name="T22" fmla="*/ 11 w 113"/>
              <a:gd name="T23" fmla="*/ 68 h 100"/>
              <a:gd name="T24" fmla="*/ 57 w 113"/>
              <a:gd name="T25" fmla="*/ 100 h 100"/>
              <a:gd name="T26" fmla="*/ 57 w 113"/>
              <a:gd name="T27" fmla="*/ 91 h 100"/>
              <a:gd name="T28" fmla="*/ 19 w 113"/>
              <a:gd name="T29" fmla="*/ 65 h 100"/>
              <a:gd name="T30" fmla="*/ 19 w 113"/>
              <a:gd name="T31" fmla="*/ 65 h 100"/>
              <a:gd name="T32" fmla="*/ 42 w 113"/>
              <a:gd name="T33" fmla="*/ 12 h 100"/>
              <a:gd name="T34" fmla="*/ 57 w 113"/>
              <a:gd name="T35" fmla="*/ 9 h 100"/>
              <a:gd name="T36" fmla="*/ 57 w 113"/>
              <a:gd name="T37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3" h="100">
                <a:moveTo>
                  <a:pt x="103" y="31"/>
                </a:moveTo>
                <a:cubicBezTo>
                  <a:pt x="95" y="12"/>
                  <a:pt x="77" y="0"/>
                  <a:pt x="57" y="0"/>
                </a:cubicBezTo>
                <a:cubicBezTo>
                  <a:pt x="57" y="9"/>
                  <a:pt x="57" y="9"/>
                  <a:pt x="57" y="9"/>
                </a:cubicBezTo>
                <a:cubicBezTo>
                  <a:pt x="73" y="9"/>
                  <a:pt x="88" y="19"/>
                  <a:pt x="95" y="35"/>
                </a:cubicBezTo>
                <a:cubicBezTo>
                  <a:pt x="103" y="56"/>
                  <a:pt x="93" y="79"/>
                  <a:pt x="72" y="88"/>
                </a:cubicBezTo>
                <a:cubicBezTo>
                  <a:pt x="67" y="90"/>
                  <a:pt x="62" y="91"/>
                  <a:pt x="57" y="91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63" y="100"/>
                  <a:pt x="69" y="99"/>
                  <a:pt x="75" y="96"/>
                </a:cubicBezTo>
                <a:cubicBezTo>
                  <a:pt x="101" y="86"/>
                  <a:pt x="113" y="57"/>
                  <a:pt x="103" y="31"/>
                </a:cubicBezTo>
                <a:close/>
                <a:moveTo>
                  <a:pt x="57" y="0"/>
                </a:moveTo>
                <a:cubicBezTo>
                  <a:pt x="51" y="0"/>
                  <a:pt x="44" y="1"/>
                  <a:pt x="38" y="4"/>
                </a:cubicBezTo>
                <a:cubicBezTo>
                  <a:pt x="13" y="14"/>
                  <a:pt x="0" y="43"/>
                  <a:pt x="11" y="68"/>
                </a:cubicBezTo>
                <a:cubicBezTo>
                  <a:pt x="18" y="88"/>
                  <a:pt x="37" y="100"/>
                  <a:pt x="57" y="100"/>
                </a:cubicBezTo>
                <a:cubicBezTo>
                  <a:pt x="57" y="91"/>
                  <a:pt x="57" y="91"/>
                  <a:pt x="57" y="91"/>
                </a:cubicBezTo>
                <a:cubicBezTo>
                  <a:pt x="41" y="90"/>
                  <a:pt x="26" y="81"/>
                  <a:pt x="19" y="65"/>
                </a:cubicBezTo>
                <a:cubicBezTo>
                  <a:pt x="19" y="65"/>
                  <a:pt x="19" y="65"/>
                  <a:pt x="19" y="65"/>
                </a:cubicBezTo>
                <a:cubicBezTo>
                  <a:pt x="11" y="44"/>
                  <a:pt x="21" y="21"/>
                  <a:pt x="42" y="12"/>
                </a:cubicBezTo>
                <a:cubicBezTo>
                  <a:pt x="47" y="10"/>
                  <a:pt x="52" y="9"/>
                  <a:pt x="57" y="9"/>
                </a:cubicBezTo>
                <a:lnTo>
                  <a:pt x="57" y="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95" name="Freeform 83"/>
          <p:cNvSpPr/>
          <p:nvPr/>
        </p:nvSpPr>
        <p:spPr bwMode="auto">
          <a:xfrm>
            <a:off x="6023235" y="1217905"/>
            <a:ext cx="80941" cy="51184"/>
          </a:xfrm>
          <a:custGeom>
            <a:avLst/>
            <a:gdLst>
              <a:gd name="T0" fmla="*/ 7 w 68"/>
              <a:gd name="T1" fmla="*/ 43 h 43"/>
              <a:gd name="T2" fmla="*/ 0 w 68"/>
              <a:gd name="T3" fmla="*/ 25 h 43"/>
              <a:gd name="T4" fmla="*/ 62 w 68"/>
              <a:gd name="T5" fmla="*/ 0 h 43"/>
              <a:gd name="T6" fmla="*/ 68 w 68"/>
              <a:gd name="T7" fmla="*/ 18 h 43"/>
              <a:gd name="T8" fmla="*/ 7 w 68"/>
              <a:gd name="T9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43">
                <a:moveTo>
                  <a:pt x="7" y="43"/>
                </a:moveTo>
                <a:lnTo>
                  <a:pt x="0" y="25"/>
                </a:lnTo>
                <a:lnTo>
                  <a:pt x="62" y="0"/>
                </a:lnTo>
                <a:lnTo>
                  <a:pt x="68" y="18"/>
                </a:lnTo>
                <a:lnTo>
                  <a:pt x="7" y="43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96" name="Freeform 84"/>
          <p:cNvSpPr/>
          <p:nvPr/>
        </p:nvSpPr>
        <p:spPr bwMode="auto">
          <a:xfrm>
            <a:off x="5972052" y="1225047"/>
            <a:ext cx="109509" cy="66658"/>
          </a:xfrm>
          <a:custGeom>
            <a:avLst/>
            <a:gdLst>
              <a:gd name="T0" fmla="*/ 16 w 67"/>
              <a:gd name="T1" fmla="*/ 39 h 41"/>
              <a:gd name="T2" fmla="*/ 2 w 67"/>
              <a:gd name="T3" fmla="*/ 33 h 41"/>
              <a:gd name="T4" fmla="*/ 8 w 67"/>
              <a:gd name="T5" fmla="*/ 19 h 41"/>
              <a:gd name="T6" fmla="*/ 50 w 67"/>
              <a:gd name="T7" fmla="*/ 2 h 41"/>
              <a:gd name="T8" fmla="*/ 64 w 67"/>
              <a:gd name="T9" fmla="*/ 8 h 41"/>
              <a:gd name="T10" fmla="*/ 58 w 67"/>
              <a:gd name="T11" fmla="*/ 22 h 41"/>
              <a:gd name="T12" fmla="*/ 16 w 67"/>
              <a:gd name="T13" fmla="*/ 39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" h="41">
                <a:moveTo>
                  <a:pt x="16" y="39"/>
                </a:moveTo>
                <a:cubicBezTo>
                  <a:pt x="10" y="41"/>
                  <a:pt x="4" y="39"/>
                  <a:pt x="2" y="33"/>
                </a:cubicBezTo>
                <a:cubicBezTo>
                  <a:pt x="0" y="28"/>
                  <a:pt x="2" y="21"/>
                  <a:pt x="8" y="19"/>
                </a:cubicBezTo>
                <a:cubicBezTo>
                  <a:pt x="50" y="2"/>
                  <a:pt x="50" y="2"/>
                  <a:pt x="50" y="2"/>
                </a:cubicBezTo>
                <a:cubicBezTo>
                  <a:pt x="56" y="0"/>
                  <a:pt x="62" y="3"/>
                  <a:pt x="64" y="8"/>
                </a:cubicBezTo>
                <a:cubicBezTo>
                  <a:pt x="67" y="14"/>
                  <a:pt x="64" y="20"/>
                  <a:pt x="58" y="22"/>
                </a:cubicBezTo>
                <a:lnTo>
                  <a:pt x="16" y="39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97" name="Freeform 85"/>
          <p:cNvSpPr>
            <a:spLocks noEditPoints="1"/>
          </p:cNvSpPr>
          <p:nvPr/>
        </p:nvSpPr>
        <p:spPr bwMode="auto">
          <a:xfrm>
            <a:off x="5908965" y="2093976"/>
            <a:ext cx="334479" cy="119032"/>
          </a:xfrm>
          <a:custGeom>
            <a:avLst/>
            <a:gdLst>
              <a:gd name="T0" fmla="*/ 142 w 205"/>
              <a:gd name="T1" fmla="*/ 5 h 73"/>
              <a:gd name="T2" fmla="*/ 157 w 205"/>
              <a:gd name="T3" fmla="*/ 2 h 73"/>
              <a:gd name="T4" fmla="*/ 164 w 205"/>
              <a:gd name="T5" fmla="*/ 5 h 73"/>
              <a:gd name="T6" fmla="*/ 179 w 205"/>
              <a:gd name="T7" fmla="*/ 2 h 73"/>
              <a:gd name="T8" fmla="*/ 202 w 205"/>
              <a:gd name="T9" fmla="*/ 18 h 73"/>
              <a:gd name="T10" fmla="*/ 187 w 205"/>
              <a:gd name="T11" fmla="*/ 42 h 73"/>
              <a:gd name="T12" fmla="*/ 177 w 205"/>
              <a:gd name="T13" fmla="*/ 43 h 73"/>
              <a:gd name="T14" fmla="*/ 166 w 205"/>
              <a:gd name="T15" fmla="*/ 18 h 73"/>
              <a:gd name="T16" fmla="*/ 172 w 205"/>
              <a:gd name="T17" fmla="*/ 45 h 73"/>
              <a:gd name="T18" fmla="*/ 167 w 205"/>
              <a:gd name="T19" fmla="*/ 50 h 73"/>
              <a:gd name="T20" fmla="*/ 142 w 205"/>
              <a:gd name="T21" fmla="*/ 55 h 73"/>
              <a:gd name="T22" fmla="*/ 142 w 205"/>
              <a:gd name="T23" fmla="*/ 20 h 73"/>
              <a:gd name="T24" fmla="*/ 158 w 205"/>
              <a:gd name="T25" fmla="*/ 17 h 73"/>
              <a:gd name="T26" fmla="*/ 163 w 205"/>
              <a:gd name="T27" fmla="*/ 19 h 73"/>
              <a:gd name="T28" fmla="*/ 161 w 205"/>
              <a:gd name="T29" fmla="*/ 9 h 73"/>
              <a:gd name="T30" fmla="*/ 155 w 205"/>
              <a:gd name="T31" fmla="*/ 5 h 73"/>
              <a:gd name="T32" fmla="*/ 142 w 205"/>
              <a:gd name="T33" fmla="*/ 8 h 73"/>
              <a:gd name="T34" fmla="*/ 142 w 205"/>
              <a:gd name="T35" fmla="*/ 5 h 73"/>
              <a:gd name="T36" fmla="*/ 28 w 205"/>
              <a:gd name="T37" fmla="*/ 30 h 73"/>
              <a:gd name="T38" fmla="*/ 116 w 205"/>
              <a:gd name="T39" fmla="*/ 13 h 73"/>
              <a:gd name="T40" fmla="*/ 121 w 205"/>
              <a:gd name="T41" fmla="*/ 9 h 73"/>
              <a:gd name="T42" fmla="*/ 142 w 205"/>
              <a:gd name="T43" fmla="*/ 5 h 73"/>
              <a:gd name="T44" fmla="*/ 142 w 205"/>
              <a:gd name="T45" fmla="*/ 8 h 73"/>
              <a:gd name="T46" fmla="*/ 124 w 205"/>
              <a:gd name="T47" fmla="*/ 11 h 73"/>
              <a:gd name="T48" fmla="*/ 120 w 205"/>
              <a:gd name="T49" fmla="*/ 17 h 73"/>
              <a:gd name="T50" fmla="*/ 122 w 205"/>
              <a:gd name="T51" fmla="*/ 28 h 73"/>
              <a:gd name="T52" fmla="*/ 122 w 205"/>
              <a:gd name="T53" fmla="*/ 28 h 73"/>
              <a:gd name="T54" fmla="*/ 126 w 205"/>
              <a:gd name="T55" fmla="*/ 24 h 73"/>
              <a:gd name="T56" fmla="*/ 142 w 205"/>
              <a:gd name="T57" fmla="*/ 20 h 73"/>
              <a:gd name="T58" fmla="*/ 142 w 205"/>
              <a:gd name="T59" fmla="*/ 55 h 73"/>
              <a:gd name="T60" fmla="*/ 130 w 205"/>
              <a:gd name="T61" fmla="*/ 57 h 73"/>
              <a:gd name="T62" fmla="*/ 125 w 205"/>
              <a:gd name="T63" fmla="*/ 56 h 73"/>
              <a:gd name="T64" fmla="*/ 35 w 205"/>
              <a:gd name="T65" fmla="*/ 73 h 73"/>
              <a:gd name="T66" fmla="*/ 28 w 205"/>
              <a:gd name="T67" fmla="*/ 70 h 73"/>
              <a:gd name="T68" fmla="*/ 28 w 205"/>
              <a:gd name="T69" fmla="*/ 67 h 73"/>
              <a:gd name="T70" fmla="*/ 35 w 205"/>
              <a:gd name="T71" fmla="*/ 70 h 73"/>
              <a:gd name="T72" fmla="*/ 35 w 205"/>
              <a:gd name="T73" fmla="*/ 70 h 73"/>
              <a:gd name="T74" fmla="*/ 37 w 205"/>
              <a:gd name="T75" fmla="*/ 70 h 73"/>
              <a:gd name="T76" fmla="*/ 42 w 205"/>
              <a:gd name="T77" fmla="*/ 62 h 73"/>
              <a:gd name="T78" fmla="*/ 36 w 205"/>
              <a:gd name="T79" fmla="*/ 57 h 73"/>
              <a:gd name="T80" fmla="*/ 40 w 205"/>
              <a:gd name="T81" fmla="*/ 50 h 73"/>
              <a:gd name="T82" fmla="*/ 34 w 205"/>
              <a:gd name="T83" fmla="*/ 45 h 73"/>
              <a:gd name="T84" fmla="*/ 37 w 205"/>
              <a:gd name="T85" fmla="*/ 38 h 73"/>
              <a:gd name="T86" fmla="*/ 30 w 205"/>
              <a:gd name="T87" fmla="*/ 33 h 73"/>
              <a:gd name="T88" fmla="*/ 28 w 205"/>
              <a:gd name="T89" fmla="*/ 33 h 73"/>
              <a:gd name="T90" fmla="*/ 28 w 205"/>
              <a:gd name="T91" fmla="*/ 34 h 73"/>
              <a:gd name="T92" fmla="*/ 28 w 205"/>
              <a:gd name="T93" fmla="*/ 30 h 73"/>
              <a:gd name="T94" fmla="*/ 26 w 205"/>
              <a:gd name="T95" fmla="*/ 31 h 73"/>
              <a:gd name="T96" fmla="*/ 28 w 205"/>
              <a:gd name="T97" fmla="*/ 30 h 73"/>
              <a:gd name="T98" fmla="*/ 28 w 205"/>
              <a:gd name="T99" fmla="*/ 34 h 73"/>
              <a:gd name="T100" fmla="*/ 13 w 205"/>
              <a:gd name="T101" fmla="*/ 49 h 73"/>
              <a:gd name="T102" fmla="*/ 15 w 205"/>
              <a:gd name="T103" fmla="*/ 62 h 73"/>
              <a:gd name="T104" fmla="*/ 28 w 205"/>
              <a:gd name="T105" fmla="*/ 67 h 73"/>
              <a:gd name="T106" fmla="*/ 28 w 205"/>
              <a:gd name="T107" fmla="*/ 70 h 73"/>
              <a:gd name="T108" fmla="*/ 0 w 205"/>
              <a:gd name="T109" fmla="*/ 58 h 73"/>
              <a:gd name="T110" fmla="*/ 26 w 205"/>
              <a:gd name="T111" fmla="*/ 3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05" h="73">
                <a:moveTo>
                  <a:pt x="142" y="5"/>
                </a:moveTo>
                <a:cubicBezTo>
                  <a:pt x="157" y="2"/>
                  <a:pt x="157" y="2"/>
                  <a:pt x="157" y="2"/>
                </a:cubicBezTo>
                <a:cubicBezTo>
                  <a:pt x="160" y="1"/>
                  <a:pt x="163" y="3"/>
                  <a:pt x="164" y="5"/>
                </a:cubicBezTo>
                <a:cubicBezTo>
                  <a:pt x="179" y="2"/>
                  <a:pt x="179" y="2"/>
                  <a:pt x="179" y="2"/>
                </a:cubicBezTo>
                <a:cubicBezTo>
                  <a:pt x="190" y="0"/>
                  <a:pt x="200" y="7"/>
                  <a:pt x="202" y="18"/>
                </a:cubicBezTo>
                <a:cubicBezTo>
                  <a:pt x="205" y="29"/>
                  <a:pt x="197" y="39"/>
                  <a:pt x="187" y="42"/>
                </a:cubicBezTo>
                <a:cubicBezTo>
                  <a:pt x="177" y="43"/>
                  <a:pt x="177" y="43"/>
                  <a:pt x="177" y="43"/>
                </a:cubicBezTo>
                <a:cubicBezTo>
                  <a:pt x="166" y="18"/>
                  <a:pt x="166" y="18"/>
                  <a:pt x="166" y="18"/>
                </a:cubicBezTo>
                <a:cubicBezTo>
                  <a:pt x="172" y="45"/>
                  <a:pt x="172" y="45"/>
                  <a:pt x="172" y="45"/>
                </a:cubicBezTo>
                <a:cubicBezTo>
                  <a:pt x="172" y="47"/>
                  <a:pt x="170" y="50"/>
                  <a:pt x="167" y="50"/>
                </a:cubicBezTo>
                <a:cubicBezTo>
                  <a:pt x="142" y="55"/>
                  <a:pt x="142" y="55"/>
                  <a:pt x="142" y="55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58" y="17"/>
                  <a:pt x="158" y="17"/>
                  <a:pt x="158" y="17"/>
                </a:cubicBezTo>
                <a:cubicBezTo>
                  <a:pt x="160" y="17"/>
                  <a:pt x="162" y="18"/>
                  <a:pt x="163" y="1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1" y="6"/>
                  <a:pt x="158" y="5"/>
                  <a:pt x="155" y="5"/>
                </a:cubicBezTo>
                <a:cubicBezTo>
                  <a:pt x="142" y="8"/>
                  <a:pt x="142" y="8"/>
                  <a:pt x="142" y="8"/>
                </a:cubicBezTo>
                <a:lnTo>
                  <a:pt x="142" y="5"/>
                </a:lnTo>
                <a:close/>
                <a:moveTo>
                  <a:pt x="28" y="30"/>
                </a:moveTo>
                <a:cubicBezTo>
                  <a:pt x="116" y="13"/>
                  <a:pt x="116" y="13"/>
                  <a:pt x="116" y="13"/>
                </a:cubicBezTo>
                <a:cubicBezTo>
                  <a:pt x="117" y="11"/>
                  <a:pt x="119" y="9"/>
                  <a:pt x="121" y="9"/>
                </a:cubicBezTo>
                <a:cubicBezTo>
                  <a:pt x="142" y="5"/>
                  <a:pt x="142" y="5"/>
                  <a:pt x="142" y="5"/>
                </a:cubicBezTo>
                <a:cubicBezTo>
                  <a:pt x="142" y="8"/>
                  <a:pt x="142" y="8"/>
                  <a:pt x="142" y="8"/>
                </a:cubicBezTo>
                <a:cubicBezTo>
                  <a:pt x="124" y="11"/>
                  <a:pt x="124" y="11"/>
                  <a:pt x="124" y="11"/>
                </a:cubicBezTo>
                <a:cubicBezTo>
                  <a:pt x="121" y="12"/>
                  <a:pt x="119" y="15"/>
                  <a:pt x="120" y="17"/>
                </a:cubicBezTo>
                <a:cubicBezTo>
                  <a:pt x="122" y="28"/>
                  <a:pt x="122" y="28"/>
                  <a:pt x="122" y="28"/>
                </a:cubicBezTo>
                <a:cubicBezTo>
                  <a:pt x="122" y="28"/>
                  <a:pt x="122" y="28"/>
                  <a:pt x="122" y="28"/>
                </a:cubicBezTo>
                <a:cubicBezTo>
                  <a:pt x="122" y="26"/>
                  <a:pt x="124" y="24"/>
                  <a:pt x="126" y="24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42" y="55"/>
                  <a:pt x="142" y="55"/>
                  <a:pt x="142" y="55"/>
                </a:cubicBezTo>
                <a:cubicBezTo>
                  <a:pt x="130" y="57"/>
                  <a:pt x="130" y="57"/>
                  <a:pt x="130" y="57"/>
                </a:cubicBezTo>
                <a:cubicBezTo>
                  <a:pt x="128" y="58"/>
                  <a:pt x="126" y="57"/>
                  <a:pt x="125" y="56"/>
                </a:cubicBezTo>
                <a:cubicBezTo>
                  <a:pt x="35" y="73"/>
                  <a:pt x="35" y="73"/>
                  <a:pt x="35" y="73"/>
                </a:cubicBezTo>
                <a:cubicBezTo>
                  <a:pt x="28" y="70"/>
                  <a:pt x="28" y="70"/>
                  <a:pt x="28" y="70"/>
                </a:cubicBezTo>
                <a:cubicBezTo>
                  <a:pt x="28" y="67"/>
                  <a:pt x="28" y="67"/>
                  <a:pt x="28" y="67"/>
                </a:cubicBezTo>
                <a:cubicBezTo>
                  <a:pt x="35" y="70"/>
                  <a:pt x="35" y="70"/>
                  <a:pt x="35" y="70"/>
                </a:cubicBezTo>
                <a:cubicBezTo>
                  <a:pt x="35" y="70"/>
                  <a:pt x="35" y="70"/>
                  <a:pt x="35" y="70"/>
                </a:cubicBezTo>
                <a:cubicBezTo>
                  <a:pt x="37" y="70"/>
                  <a:pt x="37" y="70"/>
                  <a:pt x="37" y="70"/>
                </a:cubicBezTo>
                <a:cubicBezTo>
                  <a:pt x="41" y="69"/>
                  <a:pt x="43" y="66"/>
                  <a:pt x="42" y="62"/>
                </a:cubicBezTo>
                <a:cubicBezTo>
                  <a:pt x="42" y="59"/>
                  <a:pt x="39" y="57"/>
                  <a:pt x="36" y="57"/>
                </a:cubicBezTo>
                <a:cubicBezTo>
                  <a:pt x="39" y="56"/>
                  <a:pt x="40" y="53"/>
                  <a:pt x="40" y="50"/>
                </a:cubicBezTo>
                <a:cubicBezTo>
                  <a:pt x="39" y="47"/>
                  <a:pt x="37" y="45"/>
                  <a:pt x="34" y="45"/>
                </a:cubicBezTo>
                <a:cubicBezTo>
                  <a:pt x="36" y="44"/>
                  <a:pt x="38" y="41"/>
                  <a:pt x="37" y="38"/>
                </a:cubicBezTo>
                <a:cubicBezTo>
                  <a:pt x="37" y="34"/>
                  <a:pt x="33" y="32"/>
                  <a:pt x="30" y="33"/>
                </a:cubicBezTo>
                <a:cubicBezTo>
                  <a:pt x="28" y="33"/>
                  <a:pt x="28" y="33"/>
                  <a:pt x="28" y="33"/>
                </a:cubicBezTo>
                <a:cubicBezTo>
                  <a:pt x="28" y="34"/>
                  <a:pt x="28" y="34"/>
                  <a:pt x="28" y="34"/>
                </a:cubicBezTo>
                <a:lnTo>
                  <a:pt x="28" y="30"/>
                </a:lnTo>
                <a:close/>
                <a:moveTo>
                  <a:pt x="26" y="31"/>
                </a:moveTo>
                <a:cubicBezTo>
                  <a:pt x="28" y="30"/>
                  <a:pt x="28" y="30"/>
                  <a:pt x="28" y="30"/>
                </a:cubicBezTo>
                <a:cubicBezTo>
                  <a:pt x="28" y="34"/>
                  <a:pt x="28" y="34"/>
                  <a:pt x="28" y="34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62"/>
                  <a:pt x="15" y="62"/>
                  <a:pt x="15" y="62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70"/>
                  <a:pt x="28" y="70"/>
                  <a:pt x="28" y="70"/>
                </a:cubicBezTo>
                <a:cubicBezTo>
                  <a:pt x="0" y="58"/>
                  <a:pt x="0" y="58"/>
                  <a:pt x="0" y="58"/>
                </a:cubicBezTo>
                <a:lnTo>
                  <a:pt x="26" y="31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98" name="Freeform 86"/>
          <p:cNvSpPr/>
          <p:nvPr/>
        </p:nvSpPr>
        <p:spPr bwMode="auto">
          <a:xfrm>
            <a:off x="7294492" y="2401078"/>
            <a:ext cx="184499" cy="236873"/>
          </a:xfrm>
          <a:custGeom>
            <a:avLst/>
            <a:gdLst>
              <a:gd name="T0" fmla="*/ 113 w 113"/>
              <a:gd name="T1" fmla="*/ 25 h 145"/>
              <a:gd name="T2" fmla="*/ 108 w 113"/>
              <a:gd name="T3" fmla="*/ 22 h 145"/>
              <a:gd name="T4" fmla="*/ 42 w 113"/>
              <a:gd name="T5" fmla="*/ 128 h 145"/>
              <a:gd name="T6" fmla="*/ 19 w 113"/>
              <a:gd name="T7" fmla="*/ 132 h 145"/>
              <a:gd name="T8" fmla="*/ 12 w 113"/>
              <a:gd name="T9" fmla="*/ 109 h 145"/>
              <a:gd name="T10" fmla="*/ 78 w 113"/>
              <a:gd name="T11" fmla="*/ 3 h 145"/>
              <a:gd name="T12" fmla="*/ 73 w 113"/>
              <a:gd name="T13" fmla="*/ 0 h 145"/>
              <a:gd name="T14" fmla="*/ 6 w 113"/>
              <a:gd name="T15" fmla="*/ 107 h 145"/>
              <a:gd name="T16" fmla="*/ 15 w 113"/>
              <a:gd name="T17" fmla="*/ 138 h 145"/>
              <a:gd name="T18" fmla="*/ 47 w 113"/>
              <a:gd name="T19" fmla="*/ 132 h 145"/>
              <a:gd name="T20" fmla="*/ 113 w 113"/>
              <a:gd name="T21" fmla="*/ 25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3" h="145">
                <a:moveTo>
                  <a:pt x="113" y="25"/>
                </a:moveTo>
                <a:cubicBezTo>
                  <a:pt x="108" y="22"/>
                  <a:pt x="108" y="22"/>
                  <a:pt x="108" y="22"/>
                </a:cubicBezTo>
                <a:cubicBezTo>
                  <a:pt x="42" y="128"/>
                  <a:pt x="42" y="128"/>
                  <a:pt x="42" y="128"/>
                </a:cubicBezTo>
                <a:cubicBezTo>
                  <a:pt x="38" y="135"/>
                  <a:pt x="27" y="137"/>
                  <a:pt x="19" y="132"/>
                </a:cubicBezTo>
                <a:cubicBezTo>
                  <a:pt x="11" y="127"/>
                  <a:pt x="8" y="117"/>
                  <a:pt x="12" y="109"/>
                </a:cubicBezTo>
                <a:cubicBezTo>
                  <a:pt x="78" y="3"/>
                  <a:pt x="78" y="3"/>
                  <a:pt x="78" y="3"/>
                </a:cubicBezTo>
                <a:cubicBezTo>
                  <a:pt x="73" y="0"/>
                  <a:pt x="73" y="0"/>
                  <a:pt x="73" y="0"/>
                </a:cubicBezTo>
                <a:cubicBezTo>
                  <a:pt x="6" y="107"/>
                  <a:pt x="6" y="107"/>
                  <a:pt x="6" y="107"/>
                </a:cubicBezTo>
                <a:cubicBezTo>
                  <a:pt x="0" y="117"/>
                  <a:pt x="4" y="131"/>
                  <a:pt x="15" y="138"/>
                </a:cubicBezTo>
                <a:cubicBezTo>
                  <a:pt x="26" y="145"/>
                  <a:pt x="40" y="142"/>
                  <a:pt x="47" y="132"/>
                </a:cubicBezTo>
                <a:lnTo>
                  <a:pt x="113" y="25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99" name="Freeform 87"/>
          <p:cNvSpPr/>
          <p:nvPr/>
        </p:nvSpPr>
        <p:spPr bwMode="auto">
          <a:xfrm>
            <a:off x="7399240" y="2392746"/>
            <a:ext cx="89274" cy="61896"/>
          </a:xfrm>
          <a:custGeom>
            <a:avLst/>
            <a:gdLst>
              <a:gd name="T0" fmla="*/ 54 w 55"/>
              <a:gd name="T1" fmla="*/ 35 h 38"/>
              <a:gd name="T2" fmla="*/ 48 w 55"/>
              <a:gd name="T3" fmla="*/ 37 h 38"/>
              <a:gd name="T4" fmla="*/ 3 w 55"/>
              <a:gd name="T5" fmla="*/ 9 h 38"/>
              <a:gd name="T6" fmla="*/ 2 w 55"/>
              <a:gd name="T7" fmla="*/ 3 h 38"/>
              <a:gd name="T8" fmla="*/ 8 w 55"/>
              <a:gd name="T9" fmla="*/ 1 h 38"/>
              <a:gd name="T10" fmla="*/ 53 w 55"/>
              <a:gd name="T11" fmla="*/ 29 h 38"/>
              <a:gd name="T12" fmla="*/ 54 w 55"/>
              <a:gd name="T13" fmla="*/ 35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" h="38">
                <a:moveTo>
                  <a:pt x="54" y="35"/>
                </a:moveTo>
                <a:cubicBezTo>
                  <a:pt x="53" y="37"/>
                  <a:pt x="50" y="38"/>
                  <a:pt x="48" y="37"/>
                </a:cubicBezTo>
                <a:cubicBezTo>
                  <a:pt x="3" y="9"/>
                  <a:pt x="3" y="9"/>
                  <a:pt x="3" y="9"/>
                </a:cubicBezTo>
                <a:cubicBezTo>
                  <a:pt x="1" y="7"/>
                  <a:pt x="0" y="5"/>
                  <a:pt x="2" y="3"/>
                </a:cubicBezTo>
                <a:cubicBezTo>
                  <a:pt x="3" y="1"/>
                  <a:pt x="6" y="0"/>
                  <a:pt x="8" y="1"/>
                </a:cubicBezTo>
                <a:cubicBezTo>
                  <a:pt x="53" y="29"/>
                  <a:pt x="53" y="29"/>
                  <a:pt x="53" y="29"/>
                </a:cubicBezTo>
                <a:cubicBezTo>
                  <a:pt x="55" y="31"/>
                  <a:pt x="55" y="33"/>
                  <a:pt x="54" y="35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100" name="Freeform 88"/>
          <p:cNvSpPr/>
          <p:nvPr/>
        </p:nvSpPr>
        <p:spPr bwMode="auto">
          <a:xfrm>
            <a:off x="7330201" y="2441549"/>
            <a:ext cx="122603" cy="170215"/>
          </a:xfrm>
          <a:custGeom>
            <a:avLst/>
            <a:gdLst>
              <a:gd name="T0" fmla="*/ 75 w 75"/>
              <a:gd name="T1" fmla="*/ 4 h 104"/>
              <a:gd name="T2" fmla="*/ 69 w 75"/>
              <a:gd name="T3" fmla="*/ 0 h 104"/>
              <a:gd name="T4" fmla="*/ 10 w 75"/>
              <a:gd name="T5" fmla="*/ 95 h 104"/>
              <a:gd name="T6" fmla="*/ 0 w 75"/>
              <a:gd name="T7" fmla="*/ 100 h 104"/>
              <a:gd name="T8" fmla="*/ 1 w 75"/>
              <a:gd name="T9" fmla="*/ 101 h 104"/>
              <a:gd name="T10" fmla="*/ 17 w 75"/>
              <a:gd name="T11" fmla="*/ 98 h 104"/>
              <a:gd name="T12" fmla="*/ 75 w 75"/>
              <a:gd name="T13" fmla="*/ 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" h="104">
                <a:moveTo>
                  <a:pt x="75" y="4"/>
                </a:moveTo>
                <a:cubicBezTo>
                  <a:pt x="69" y="0"/>
                  <a:pt x="69" y="0"/>
                  <a:pt x="69" y="0"/>
                </a:cubicBezTo>
                <a:cubicBezTo>
                  <a:pt x="10" y="95"/>
                  <a:pt x="10" y="95"/>
                  <a:pt x="10" y="95"/>
                </a:cubicBezTo>
                <a:cubicBezTo>
                  <a:pt x="8" y="98"/>
                  <a:pt x="4" y="100"/>
                  <a:pt x="0" y="100"/>
                </a:cubicBezTo>
                <a:cubicBezTo>
                  <a:pt x="0" y="100"/>
                  <a:pt x="1" y="100"/>
                  <a:pt x="1" y="101"/>
                </a:cubicBezTo>
                <a:cubicBezTo>
                  <a:pt x="7" y="104"/>
                  <a:pt x="14" y="103"/>
                  <a:pt x="17" y="98"/>
                </a:cubicBezTo>
                <a:lnTo>
                  <a:pt x="75" y="4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101" name="Freeform 89"/>
          <p:cNvSpPr>
            <a:spLocks noEditPoints="1"/>
          </p:cNvSpPr>
          <p:nvPr/>
        </p:nvSpPr>
        <p:spPr bwMode="auto">
          <a:xfrm>
            <a:off x="7044525" y="1472633"/>
            <a:ext cx="166644" cy="121412"/>
          </a:xfrm>
          <a:custGeom>
            <a:avLst/>
            <a:gdLst>
              <a:gd name="T0" fmla="*/ 84 w 102"/>
              <a:gd name="T1" fmla="*/ 71 h 74"/>
              <a:gd name="T2" fmla="*/ 79 w 102"/>
              <a:gd name="T3" fmla="*/ 69 h 74"/>
              <a:gd name="T4" fmla="*/ 79 w 102"/>
              <a:gd name="T5" fmla="*/ 69 h 74"/>
              <a:gd name="T6" fmla="*/ 79 w 102"/>
              <a:gd name="T7" fmla="*/ 52 h 74"/>
              <a:gd name="T8" fmla="*/ 86 w 102"/>
              <a:gd name="T9" fmla="*/ 49 h 74"/>
              <a:gd name="T10" fmla="*/ 90 w 102"/>
              <a:gd name="T11" fmla="*/ 38 h 74"/>
              <a:gd name="T12" fmla="*/ 79 w 102"/>
              <a:gd name="T13" fmla="*/ 31 h 74"/>
              <a:gd name="T14" fmla="*/ 85 w 102"/>
              <a:gd name="T15" fmla="*/ 20 h 74"/>
              <a:gd name="T16" fmla="*/ 79 w 102"/>
              <a:gd name="T17" fmla="*/ 16 h 74"/>
              <a:gd name="T18" fmla="*/ 72 w 102"/>
              <a:gd name="T19" fmla="*/ 3 h 74"/>
              <a:gd name="T20" fmla="*/ 79 w 102"/>
              <a:gd name="T21" fmla="*/ 16 h 74"/>
              <a:gd name="T22" fmla="*/ 72 w 102"/>
              <a:gd name="T23" fmla="*/ 21 h 74"/>
              <a:gd name="T24" fmla="*/ 72 w 102"/>
              <a:gd name="T25" fmla="*/ 9 h 74"/>
              <a:gd name="T26" fmla="*/ 79 w 102"/>
              <a:gd name="T27" fmla="*/ 73 h 74"/>
              <a:gd name="T28" fmla="*/ 72 w 102"/>
              <a:gd name="T29" fmla="*/ 69 h 74"/>
              <a:gd name="T30" fmla="*/ 79 w 102"/>
              <a:gd name="T31" fmla="*/ 73 h 74"/>
              <a:gd name="T32" fmla="*/ 79 w 102"/>
              <a:gd name="T33" fmla="*/ 34 h 74"/>
              <a:gd name="T34" fmla="*/ 75 w 102"/>
              <a:gd name="T35" fmla="*/ 45 h 74"/>
              <a:gd name="T36" fmla="*/ 79 w 102"/>
              <a:gd name="T37" fmla="*/ 52 h 74"/>
              <a:gd name="T38" fmla="*/ 72 w 102"/>
              <a:gd name="T39" fmla="*/ 25 h 74"/>
              <a:gd name="T40" fmla="*/ 79 w 102"/>
              <a:gd name="T41" fmla="*/ 31 h 74"/>
              <a:gd name="T42" fmla="*/ 72 w 102"/>
              <a:gd name="T43" fmla="*/ 3 h 74"/>
              <a:gd name="T44" fmla="*/ 71 w 102"/>
              <a:gd name="T45" fmla="*/ 8 h 74"/>
              <a:gd name="T46" fmla="*/ 66 w 102"/>
              <a:gd name="T47" fmla="*/ 2 h 74"/>
              <a:gd name="T48" fmla="*/ 66 w 102"/>
              <a:gd name="T49" fmla="*/ 73 h 74"/>
              <a:gd name="T50" fmla="*/ 67 w 102"/>
              <a:gd name="T51" fmla="*/ 65 h 74"/>
              <a:gd name="T52" fmla="*/ 72 w 102"/>
              <a:gd name="T53" fmla="*/ 74 h 74"/>
              <a:gd name="T54" fmla="*/ 72 w 102"/>
              <a:gd name="T55" fmla="*/ 21 h 74"/>
              <a:gd name="T56" fmla="*/ 72 w 102"/>
              <a:gd name="T57" fmla="*/ 52 h 74"/>
              <a:gd name="T58" fmla="*/ 66 w 102"/>
              <a:gd name="T59" fmla="*/ 57 h 74"/>
              <a:gd name="T60" fmla="*/ 69 w 102"/>
              <a:gd name="T61" fmla="*/ 16 h 74"/>
              <a:gd name="T62" fmla="*/ 22 w 102"/>
              <a:gd name="T63" fmla="*/ 10 h 74"/>
              <a:gd name="T64" fmla="*/ 66 w 102"/>
              <a:gd name="T65" fmla="*/ 5 h 74"/>
              <a:gd name="T66" fmla="*/ 64 w 102"/>
              <a:gd name="T67" fmla="*/ 6 h 74"/>
              <a:gd name="T68" fmla="*/ 66 w 102"/>
              <a:gd name="T69" fmla="*/ 16 h 74"/>
              <a:gd name="T70" fmla="*/ 66 w 102"/>
              <a:gd name="T71" fmla="*/ 64 h 74"/>
              <a:gd name="T72" fmla="*/ 37 w 102"/>
              <a:gd name="T73" fmla="*/ 57 h 74"/>
              <a:gd name="T74" fmla="*/ 22 w 102"/>
              <a:gd name="T75" fmla="*/ 49 h 74"/>
              <a:gd name="T76" fmla="*/ 27 w 102"/>
              <a:gd name="T77" fmla="*/ 48 h 74"/>
              <a:gd name="T78" fmla="*/ 22 w 102"/>
              <a:gd name="T79" fmla="*/ 27 h 74"/>
              <a:gd name="T80" fmla="*/ 2 w 102"/>
              <a:gd name="T81" fmla="*/ 41 h 74"/>
              <a:gd name="T82" fmla="*/ 22 w 102"/>
              <a:gd name="T83" fmla="*/ 10 h 74"/>
              <a:gd name="T84" fmla="*/ 17 w 102"/>
              <a:gd name="T85" fmla="*/ 28 h 74"/>
              <a:gd name="T86" fmla="*/ 22 w 102"/>
              <a:gd name="T87" fmla="*/ 49 h 74"/>
              <a:gd name="T88" fmla="*/ 2 w 102"/>
              <a:gd name="T89" fmla="*/ 4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2" h="74">
                <a:moveTo>
                  <a:pt x="79" y="7"/>
                </a:moveTo>
                <a:cubicBezTo>
                  <a:pt x="102" y="22"/>
                  <a:pt x="98" y="62"/>
                  <a:pt x="84" y="71"/>
                </a:cubicBezTo>
                <a:cubicBezTo>
                  <a:pt x="82" y="72"/>
                  <a:pt x="80" y="73"/>
                  <a:pt x="79" y="73"/>
                </a:cubicBezTo>
                <a:cubicBezTo>
                  <a:pt x="79" y="69"/>
                  <a:pt x="79" y="69"/>
                  <a:pt x="79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83" y="67"/>
                  <a:pt x="85" y="61"/>
                  <a:pt x="83" y="57"/>
                </a:cubicBezTo>
                <a:cubicBezTo>
                  <a:pt x="82" y="55"/>
                  <a:pt x="80" y="53"/>
                  <a:pt x="79" y="52"/>
                </a:cubicBezTo>
                <a:cubicBezTo>
                  <a:pt x="79" y="49"/>
                  <a:pt x="79" y="49"/>
                  <a:pt x="79" y="49"/>
                </a:cubicBezTo>
                <a:cubicBezTo>
                  <a:pt x="81" y="50"/>
                  <a:pt x="84" y="50"/>
                  <a:pt x="86" y="49"/>
                </a:cubicBezTo>
                <a:cubicBezTo>
                  <a:pt x="86" y="49"/>
                  <a:pt x="86" y="49"/>
                  <a:pt x="86" y="49"/>
                </a:cubicBezTo>
                <a:cubicBezTo>
                  <a:pt x="90" y="47"/>
                  <a:pt x="92" y="42"/>
                  <a:pt x="90" y="38"/>
                </a:cubicBezTo>
                <a:cubicBezTo>
                  <a:pt x="88" y="34"/>
                  <a:pt x="83" y="32"/>
                  <a:pt x="79" y="34"/>
                </a:cubicBezTo>
                <a:cubicBezTo>
                  <a:pt x="79" y="31"/>
                  <a:pt x="79" y="31"/>
                  <a:pt x="79" y="31"/>
                </a:cubicBezTo>
                <a:cubicBezTo>
                  <a:pt x="80" y="31"/>
                  <a:pt x="81" y="30"/>
                  <a:pt x="82" y="30"/>
                </a:cubicBezTo>
                <a:cubicBezTo>
                  <a:pt x="86" y="28"/>
                  <a:pt x="87" y="24"/>
                  <a:pt x="85" y="20"/>
                </a:cubicBezTo>
                <a:cubicBezTo>
                  <a:pt x="85" y="20"/>
                  <a:pt x="85" y="20"/>
                  <a:pt x="85" y="20"/>
                </a:cubicBezTo>
                <a:cubicBezTo>
                  <a:pt x="84" y="17"/>
                  <a:pt x="81" y="16"/>
                  <a:pt x="79" y="16"/>
                </a:cubicBezTo>
                <a:lnTo>
                  <a:pt x="79" y="7"/>
                </a:lnTo>
                <a:close/>
                <a:moveTo>
                  <a:pt x="72" y="3"/>
                </a:moveTo>
                <a:cubicBezTo>
                  <a:pt x="74" y="4"/>
                  <a:pt x="76" y="5"/>
                  <a:pt x="79" y="7"/>
                </a:cubicBezTo>
                <a:cubicBezTo>
                  <a:pt x="79" y="16"/>
                  <a:pt x="79" y="16"/>
                  <a:pt x="79" y="16"/>
                </a:cubicBezTo>
                <a:cubicBezTo>
                  <a:pt x="77" y="16"/>
                  <a:pt x="76" y="16"/>
                  <a:pt x="75" y="17"/>
                </a:cubicBezTo>
                <a:cubicBezTo>
                  <a:pt x="73" y="17"/>
                  <a:pt x="72" y="19"/>
                  <a:pt x="72" y="21"/>
                </a:cubicBezTo>
                <a:cubicBezTo>
                  <a:pt x="72" y="13"/>
                  <a:pt x="72" y="13"/>
                  <a:pt x="72" y="13"/>
                </a:cubicBezTo>
                <a:cubicBezTo>
                  <a:pt x="72" y="12"/>
                  <a:pt x="72" y="10"/>
                  <a:pt x="72" y="9"/>
                </a:cubicBezTo>
                <a:cubicBezTo>
                  <a:pt x="72" y="3"/>
                  <a:pt x="72" y="3"/>
                  <a:pt x="72" y="3"/>
                </a:cubicBezTo>
                <a:close/>
                <a:moveTo>
                  <a:pt x="79" y="73"/>
                </a:moveTo>
                <a:cubicBezTo>
                  <a:pt x="76" y="74"/>
                  <a:pt x="74" y="74"/>
                  <a:pt x="72" y="74"/>
                </a:cubicBezTo>
                <a:cubicBezTo>
                  <a:pt x="72" y="69"/>
                  <a:pt x="72" y="69"/>
                  <a:pt x="72" y="69"/>
                </a:cubicBezTo>
                <a:cubicBezTo>
                  <a:pt x="74" y="70"/>
                  <a:pt x="76" y="70"/>
                  <a:pt x="79" y="69"/>
                </a:cubicBezTo>
                <a:cubicBezTo>
                  <a:pt x="79" y="73"/>
                  <a:pt x="79" y="73"/>
                  <a:pt x="79" y="73"/>
                </a:cubicBezTo>
                <a:close/>
                <a:moveTo>
                  <a:pt x="79" y="31"/>
                </a:moveTo>
                <a:cubicBezTo>
                  <a:pt x="79" y="34"/>
                  <a:pt x="79" y="34"/>
                  <a:pt x="79" y="34"/>
                </a:cubicBezTo>
                <a:cubicBezTo>
                  <a:pt x="78" y="34"/>
                  <a:pt x="78" y="34"/>
                  <a:pt x="78" y="34"/>
                </a:cubicBezTo>
                <a:cubicBezTo>
                  <a:pt x="74" y="36"/>
                  <a:pt x="73" y="41"/>
                  <a:pt x="75" y="45"/>
                </a:cubicBezTo>
                <a:cubicBezTo>
                  <a:pt x="76" y="47"/>
                  <a:pt x="77" y="48"/>
                  <a:pt x="79" y="49"/>
                </a:cubicBezTo>
                <a:cubicBezTo>
                  <a:pt x="79" y="52"/>
                  <a:pt x="79" y="52"/>
                  <a:pt x="79" y="52"/>
                </a:cubicBezTo>
                <a:cubicBezTo>
                  <a:pt x="76" y="51"/>
                  <a:pt x="74" y="51"/>
                  <a:pt x="72" y="52"/>
                </a:cubicBezTo>
                <a:cubicBezTo>
                  <a:pt x="72" y="25"/>
                  <a:pt x="72" y="25"/>
                  <a:pt x="72" y="25"/>
                </a:cubicBezTo>
                <a:cubicBezTo>
                  <a:pt x="72" y="26"/>
                  <a:pt x="72" y="26"/>
                  <a:pt x="72" y="26"/>
                </a:cubicBezTo>
                <a:cubicBezTo>
                  <a:pt x="73" y="29"/>
                  <a:pt x="76" y="31"/>
                  <a:pt x="79" y="31"/>
                </a:cubicBezTo>
                <a:close/>
                <a:moveTo>
                  <a:pt x="66" y="2"/>
                </a:moveTo>
                <a:cubicBezTo>
                  <a:pt x="68" y="2"/>
                  <a:pt x="70" y="3"/>
                  <a:pt x="72" y="3"/>
                </a:cubicBezTo>
                <a:cubicBezTo>
                  <a:pt x="72" y="9"/>
                  <a:pt x="72" y="9"/>
                  <a:pt x="72" y="9"/>
                </a:cubicBezTo>
                <a:cubicBezTo>
                  <a:pt x="71" y="9"/>
                  <a:pt x="71" y="9"/>
                  <a:pt x="71" y="8"/>
                </a:cubicBezTo>
                <a:cubicBezTo>
                  <a:pt x="70" y="7"/>
                  <a:pt x="68" y="5"/>
                  <a:pt x="66" y="5"/>
                </a:cubicBezTo>
                <a:cubicBezTo>
                  <a:pt x="66" y="2"/>
                  <a:pt x="66" y="2"/>
                  <a:pt x="66" y="2"/>
                </a:cubicBezTo>
                <a:close/>
                <a:moveTo>
                  <a:pt x="72" y="74"/>
                </a:moveTo>
                <a:cubicBezTo>
                  <a:pt x="70" y="74"/>
                  <a:pt x="68" y="73"/>
                  <a:pt x="66" y="73"/>
                </a:cubicBezTo>
                <a:cubicBezTo>
                  <a:pt x="66" y="64"/>
                  <a:pt x="66" y="64"/>
                  <a:pt x="66" y="64"/>
                </a:cubicBezTo>
                <a:cubicBezTo>
                  <a:pt x="66" y="64"/>
                  <a:pt x="67" y="64"/>
                  <a:pt x="67" y="65"/>
                </a:cubicBezTo>
                <a:cubicBezTo>
                  <a:pt x="68" y="67"/>
                  <a:pt x="70" y="68"/>
                  <a:pt x="72" y="69"/>
                </a:cubicBezTo>
                <a:cubicBezTo>
                  <a:pt x="72" y="74"/>
                  <a:pt x="72" y="74"/>
                  <a:pt x="72" y="74"/>
                </a:cubicBezTo>
                <a:close/>
                <a:moveTo>
                  <a:pt x="72" y="13"/>
                </a:moveTo>
                <a:cubicBezTo>
                  <a:pt x="72" y="21"/>
                  <a:pt x="72" y="21"/>
                  <a:pt x="72" y="21"/>
                </a:cubicBezTo>
                <a:cubicBezTo>
                  <a:pt x="71" y="22"/>
                  <a:pt x="71" y="24"/>
                  <a:pt x="72" y="25"/>
                </a:cubicBezTo>
                <a:cubicBezTo>
                  <a:pt x="72" y="52"/>
                  <a:pt x="72" y="52"/>
                  <a:pt x="72" y="52"/>
                </a:cubicBezTo>
                <a:cubicBezTo>
                  <a:pt x="71" y="52"/>
                  <a:pt x="71" y="52"/>
                  <a:pt x="71" y="52"/>
                </a:cubicBezTo>
                <a:cubicBezTo>
                  <a:pt x="69" y="54"/>
                  <a:pt x="67" y="55"/>
                  <a:pt x="66" y="57"/>
                </a:cubicBezTo>
                <a:cubicBezTo>
                  <a:pt x="66" y="16"/>
                  <a:pt x="66" y="16"/>
                  <a:pt x="66" y="16"/>
                </a:cubicBezTo>
                <a:cubicBezTo>
                  <a:pt x="67" y="16"/>
                  <a:pt x="68" y="16"/>
                  <a:pt x="69" y="16"/>
                </a:cubicBezTo>
                <a:cubicBezTo>
                  <a:pt x="70" y="15"/>
                  <a:pt x="71" y="14"/>
                  <a:pt x="72" y="13"/>
                </a:cubicBezTo>
                <a:close/>
                <a:moveTo>
                  <a:pt x="22" y="10"/>
                </a:moveTo>
                <a:cubicBezTo>
                  <a:pt x="41" y="2"/>
                  <a:pt x="55" y="0"/>
                  <a:pt x="66" y="2"/>
                </a:cubicBezTo>
                <a:cubicBezTo>
                  <a:pt x="66" y="5"/>
                  <a:pt x="66" y="5"/>
                  <a:pt x="66" y="5"/>
                </a:cubicBezTo>
                <a:cubicBezTo>
                  <a:pt x="65" y="5"/>
                  <a:pt x="65" y="6"/>
                  <a:pt x="64" y="6"/>
                </a:cubicBezTo>
                <a:cubicBezTo>
                  <a:pt x="64" y="6"/>
                  <a:pt x="64" y="6"/>
                  <a:pt x="64" y="6"/>
                </a:cubicBezTo>
                <a:cubicBezTo>
                  <a:pt x="61" y="7"/>
                  <a:pt x="60" y="11"/>
                  <a:pt x="61" y="13"/>
                </a:cubicBezTo>
                <a:cubicBezTo>
                  <a:pt x="62" y="15"/>
                  <a:pt x="64" y="16"/>
                  <a:pt x="66" y="16"/>
                </a:cubicBezTo>
                <a:cubicBezTo>
                  <a:pt x="66" y="57"/>
                  <a:pt x="66" y="57"/>
                  <a:pt x="66" y="57"/>
                </a:cubicBezTo>
                <a:cubicBezTo>
                  <a:pt x="66" y="59"/>
                  <a:pt x="66" y="62"/>
                  <a:pt x="66" y="64"/>
                </a:cubicBezTo>
                <a:cubicBezTo>
                  <a:pt x="66" y="73"/>
                  <a:pt x="66" y="73"/>
                  <a:pt x="66" y="73"/>
                </a:cubicBezTo>
                <a:cubicBezTo>
                  <a:pt x="56" y="68"/>
                  <a:pt x="48" y="56"/>
                  <a:pt x="37" y="57"/>
                </a:cubicBezTo>
                <a:cubicBezTo>
                  <a:pt x="32" y="57"/>
                  <a:pt x="27" y="58"/>
                  <a:pt x="22" y="57"/>
                </a:cubicBezTo>
                <a:cubicBezTo>
                  <a:pt x="22" y="49"/>
                  <a:pt x="22" y="49"/>
                  <a:pt x="22" y="49"/>
                </a:cubicBezTo>
                <a:cubicBezTo>
                  <a:pt x="24" y="49"/>
                  <a:pt x="25" y="48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32" y="45"/>
                  <a:pt x="34" y="38"/>
                  <a:pt x="32" y="33"/>
                </a:cubicBezTo>
                <a:cubicBezTo>
                  <a:pt x="30" y="29"/>
                  <a:pt x="26" y="27"/>
                  <a:pt x="22" y="27"/>
                </a:cubicBezTo>
                <a:lnTo>
                  <a:pt x="22" y="10"/>
                </a:lnTo>
                <a:close/>
                <a:moveTo>
                  <a:pt x="2" y="41"/>
                </a:moveTo>
                <a:cubicBezTo>
                  <a:pt x="0" y="23"/>
                  <a:pt x="18" y="12"/>
                  <a:pt x="18" y="12"/>
                </a:cubicBezTo>
                <a:cubicBezTo>
                  <a:pt x="20" y="12"/>
                  <a:pt x="21" y="11"/>
                  <a:pt x="22" y="10"/>
                </a:cubicBezTo>
                <a:cubicBezTo>
                  <a:pt x="22" y="27"/>
                  <a:pt x="22" y="27"/>
                  <a:pt x="22" y="27"/>
                </a:cubicBezTo>
                <a:cubicBezTo>
                  <a:pt x="20" y="27"/>
                  <a:pt x="19" y="27"/>
                  <a:pt x="17" y="28"/>
                </a:cubicBezTo>
                <a:cubicBezTo>
                  <a:pt x="12" y="31"/>
                  <a:pt x="9" y="37"/>
                  <a:pt x="12" y="43"/>
                </a:cubicBezTo>
                <a:cubicBezTo>
                  <a:pt x="14" y="47"/>
                  <a:pt x="18" y="49"/>
                  <a:pt x="22" y="49"/>
                </a:cubicBezTo>
                <a:cubicBezTo>
                  <a:pt x="22" y="57"/>
                  <a:pt x="22" y="57"/>
                  <a:pt x="22" y="57"/>
                </a:cubicBezTo>
                <a:cubicBezTo>
                  <a:pt x="12" y="57"/>
                  <a:pt x="4" y="53"/>
                  <a:pt x="2" y="41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102" name="Freeform 90"/>
          <p:cNvSpPr/>
          <p:nvPr/>
        </p:nvSpPr>
        <p:spPr bwMode="auto">
          <a:xfrm>
            <a:off x="5655428" y="2267763"/>
            <a:ext cx="154741" cy="199973"/>
          </a:xfrm>
          <a:custGeom>
            <a:avLst/>
            <a:gdLst>
              <a:gd name="T0" fmla="*/ 0 w 95"/>
              <a:gd name="T1" fmla="*/ 21 h 123"/>
              <a:gd name="T2" fmla="*/ 4 w 95"/>
              <a:gd name="T3" fmla="*/ 19 h 123"/>
              <a:gd name="T4" fmla="*/ 59 w 95"/>
              <a:gd name="T5" fmla="*/ 109 h 123"/>
              <a:gd name="T6" fmla="*/ 79 w 95"/>
              <a:gd name="T7" fmla="*/ 112 h 123"/>
              <a:gd name="T8" fmla="*/ 85 w 95"/>
              <a:gd name="T9" fmla="*/ 93 h 123"/>
              <a:gd name="T10" fmla="*/ 29 w 95"/>
              <a:gd name="T11" fmla="*/ 3 h 123"/>
              <a:gd name="T12" fmla="*/ 34 w 95"/>
              <a:gd name="T13" fmla="*/ 0 h 123"/>
              <a:gd name="T14" fmla="*/ 90 w 95"/>
              <a:gd name="T15" fmla="*/ 91 h 123"/>
              <a:gd name="T16" fmla="*/ 82 w 95"/>
              <a:gd name="T17" fmla="*/ 117 h 123"/>
              <a:gd name="T18" fmla="*/ 56 w 95"/>
              <a:gd name="T19" fmla="*/ 112 h 123"/>
              <a:gd name="T20" fmla="*/ 0 w 95"/>
              <a:gd name="T21" fmla="*/ 21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5" h="123">
                <a:moveTo>
                  <a:pt x="0" y="21"/>
                </a:moveTo>
                <a:cubicBezTo>
                  <a:pt x="4" y="19"/>
                  <a:pt x="4" y="19"/>
                  <a:pt x="4" y="19"/>
                </a:cubicBezTo>
                <a:cubicBezTo>
                  <a:pt x="59" y="109"/>
                  <a:pt x="59" y="109"/>
                  <a:pt x="59" y="109"/>
                </a:cubicBezTo>
                <a:cubicBezTo>
                  <a:pt x="63" y="115"/>
                  <a:pt x="72" y="117"/>
                  <a:pt x="79" y="112"/>
                </a:cubicBezTo>
                <a:cubicBezTo>
                  <a:pt x="87" y="108"/>
                  <a:pt x="89" y="99"/>
                  <a:pt x="85" y="93"/>
                </a:cubicBezTo>
                <a:cubicBezTo>
                  <a:pt x="29" y="3"/>
                  <a:pt x="29" y="3"/>
                  <a:pt x="29" y="3"/>
                </a:cubicBezTo>
                <a:cubicBezTo>
                  <a:pt x="34" y="0"/>
                  <a:pt x="34" y="0"/>
                  <a:pt x="34" y="0"/>
                </a:cubicBezTo>
                <a:cubicBezTo>
                  <a:pt x="90" y="91"/>
                  <a:pt x="90" y="91"/>
                  <a:pt x="90" y="91"/>
                </a:cubicBezTo>
                <a:cubicBezTo>
                  <a:pt x="95" y="100"/>
                  <a:pt x="92" y="111"/>
                  <a:pt x="82" y="117"/>
                </a:cubicBezTo>
                <a:cubicBezTo>
                  <a:pt x="73" y="123"/>
                  <a:pt x="61" y="121"/>
                  <a:pt x="56" y="112"/>
                </a:cubicBezTo>
                <a:lnTo>
                  <a:pt x="0" y="21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103" name="Freeform 91"/>
          <p:cNvSpPr/>
          <p:nvPr/>
        </p:nvSpPr>
        <p:spPr bwMode="auto">
          <a:xfrm>
            <a:off x="5645906" y="2260621"/>
            <a:ext cx="76180" cy="52374"/>
          </a:xfrm>
          <a:custGeom>
            <a:avLst/>
            <a:gdLst>
              <a:gd name="T0" fmla="*/ 1 w 47"/>
              <a:gd name="T1" fmla="*/ 30 h 32"/>
              <a:gd name="T2" fmla="*/ 6 w 47"/>
              <a:gd name="T3" fmla="*/ 31 h 32"/>
              <a:gd name="T4" fmla="*/ 44 w 47"/>
              <a:gd name="T5" fmla="*/ 7 h 32"/>
              <a:gd name="T6" fmla="*/ 46 w 47"/>
              <a:gd name="T7" fmla="*/ 2 h 32"/>
              <a:gd name="T8" fmla="*/ 41 w 47"/>
              <a:gd name="T9" fmla="*/ 1 h 32"/>
              <a:gd name="T10" fmla="*/ 2 w 47"/>
              <a:gd name="T11" fmla="*/ 25 h 32"/>
              <a:gd name="T12" fmla="*/ 1 w 47"/>
              <a:gd name="T13" fmla="*/ 3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32">
                <a:moveTo>
                  <a:pt x="1" y="30"/>
                </a:moveTo>
                <a:cubicBezTo>
                  <a:pt x="2" y="32"/>
                  <a:pt x="4" y="32"/>
                  <a:pt x="6" y="31"/>
                </a:cubicBezTo>
                <a:cubicBezTo>
                  <a:pt x="44" y="7"/>
                  <a:pt x="44" y="7"/>
                  <a:pt x="44" y="7"/>
                </a:cubicBezTo>
                <a:cubicBezTo>
                  <a:pt x="46" y="6"/>
                  <a:pt x="47" y="4"/>
                  <a:pt x="46" y="2"/>
                </a:cubicBezTo>
                <a:cubicBezTo>
                  <a:pt x="45" y="1"/>
                  <a:pt x="42" y="0"/>
                  <a:pt x="41" y="1"/>
                </a:cubicBezTo>
                <a:cubicBezTo>
                  <a:pt x="2" y="25"/>
                  <a:pt x="2" y="25"/>
                  <a:pt x="2" y="25"/>
                </a:cubicBezTo>
                <a:cubicBezTo>
                  <a:pt x="1" y="26"/>
                  <a:pt x="0" y="28"/>
                  <a:pt x="1" y="30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104" name="Freeform 92"/>
          <p:cNvSpPr/>
          <p:nvPr/>
        </p:nvSpPr>
        <p:spPr bwMode="auto">
          <a:xfrm>
            <a:off x="5676854" y="2303472"/>
            <a:ext cx="104748" cy="144028"/>
          </a:xfrm>
          <a:custGeom>
            <a:avLst/>
            <a:gdLst>
              <a:gd name="T0" fmla="*/ 0 w 64"/>
              <a:gd name="T1" fmla="*/ 3 h 88"/>
              <a:gd name="T2" fmla="*/ 5 w 64"/>
              <a:gd name="T3" fmla="*/ 0 h 88"/>
              <a:gd name="T4" fmla="*/ 55 w 64"/>
              <a:gd name="T5" fmla="*/ 80 h 88"/>
              <a:gd name="T6" fmla="*/ 64 w 64"/>
              <a:gd name="T7" fmla="*/ 85 h 88"/>
              <a:gd name="T8" fmla="*/ 63 w 64"/>
              <a:gd name="T9" fmla="*/ 85 h 88"/>
              <a:gd name="T10" fmla="*/ 49 w 64"/>
              <a:gd name="T11" fmla="*/ 82 h 88"/>
              <a:gd name="T12" fmla="*/ 0 w 64"/>
              <a:gd name="T13" fmla="*/ 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88">
                <a:moveTo>
                  <a:pt x="0" y="3"/>
                </a:moveTo>
                <a:cubicBezTo>
                  <a:pt x="5" y="0"/>
                  <a:pt x="5" y="0"/>
                  <a:pt x="5" y="0"/>
                </a:cubicBezTo>
                <a:cubicBezTo>
                  <a:pt x="55" y="80"/>
                  <a:pt x="55" y="80"/>
                  <a:pt x="55" y="80"/>
                </a:cubicBezTo>
                <a:cubicBezTo>
                  <a:pt x="57" y="83"/>
                  <a:pt x="60" y="85"/>
                  <a:pt x="64" y="85"/>
                </a:cubicBezTo>
                <a:cubicBezTo>
                  <a:pt x="63" y="85"/>
                  <a:pt x="63" y="85"/>
                  <a:pt x="63" y="85"/>
                </a:cubicBezTo>
                <a:cubicBezTo>
                  <a:pt x="58" y="88"/>
                  <a:pt x="52" y="87"/>
                  <a:pt x="49" y="82"/>
                </a:cubicBezTo>
                <a:lnTo>
                  <a:pt x="0" y="3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105" name="Freeform 93"/>
          <p:cNvSpPr>
            <a:spLocks noEditPoints="1"/>
          </p:cNvSpPr>
          <p:nvPr/>
        </p:nvSpPr>
        <p:spPr bwMode="auto">
          <a:xfrm>
            <a:off x="6675528" y="3505691"/>
            <a:ext cx="164263" cy="179738"/>
          </a:xfrm>
          <a:custGeom>
            <a:avLst/>
            <a:gdLst>
              <a:gd name="T0" fmla="*/ 78 w 101"/>
              <a:gd name="T1" fmla="*/ 51 h 110"/>
              <a:gd name="T2" fmla="*/ 75 w 101"/>
              <a:gd name="T3" fmla="*/ 63 h 110"/>
              <a:gd name="T4" fmla="*/ 75 w 101"/>
              <a:gd name="T5" fmla="*/ 73 h 110"/>
              <a:gd name="T6" fmla="*/ 77 w 101"/>
              <a:gd name="T7" fmla="*/ 74 h 110"/>
              <a:gd name="T8" fmla="*/ 86 w 101"/>
              <a:gd name="T9" fmla="*/ 86 h 110"/>
              <a:gd name="T10" fmla="*/ 75 w 101"/>
              <a:gd name="T11" fmla="*/ 80 h 110"/>
              <a:gd name="T12" fmla="*/ 75 w 101"/>
              <a:gd name="T13" fmla="*/ 22 h 110"/>
              <a:gd name="T14" fmla="*/ 86 w 101"/>
              <a:gd name="T15" fmla="*/ 15 h 110"/>
              <a:gd name="T16" fmla="*/ 77 w 101"/>
              <a:gd name="T17" fmla="*/ 28 h 110"/>
              <a:gd name="T18" fmla="*/ 75 w 101"/>
              <a:gd name="T19" fmla="*/ 28 h 110"/>
              <a:gd name="T20" fmla="*/ 98 w 101"/>
              <a:gd name="T21" fmla="*/ 48 h 110"/>
              <a:gd name="T22" fmla="*/ 83 w 101"/>
              <a:gd name="T23" fmla="*/ 51 h 110"/>
              <a:gd name="T24" fmla="*/ 98 w 101"/>
              <a:gd name="T25" fmla="*/ 53 h 110"/>
              <a:gd name="T26" fmla="*/ 98 w 101"/>
              <a:gd name="T27" fmla="*/ 48 h 110"/>
              <a:gd name="T28" fmla="*/ 52 w 101"/>
              <a:gd name="T29" fmla="*/ 110 h 110"/>
              <a:gd name="T30" fmla="*/ 66 w 101"/>
              <a:gd name="T31" fmla="*/ 74 h 110"/>
              <a:gd name="T32" fmla="*/ 75 w 101"/>
              <a:gd name="T33" fmla="*/ 39 h 110"/>
              <a:gd name="T34" fmla="*/ 50 w 101"/>
              <a:gd name="T35" fmla="*/ 29 h 110"/>
              <a:gd name="T36" fmla="*/ 72 w 101"/>
              <a:gd name="T37" fmla="*/ 51 h 110"/>
              <a:gd name="T38" fmla="*/ 62 w 101"/>
              <a:gd name="T39" fmla="*/ 70 h 110"/>
              <a:gd name="T40" fmla="*/ 60 w 101"/>
              <a:gd name="T41" fmla="*/ 85 h 110"/>
              <a:gd name="T42" fmla="*/ 50 w 101"/>
              <a:gd name="T43" fmla="*/ 110 h 110"/>
              <a:gd name="T44" fmla="*/ 75 w 101"/>
              <a:gd name="T45" fmla="*/ 28 h 110"/>
              <a:gd name="T46" fmla="*/ 74 w 101"/>
              <a:gd name="T47" fmla="*/ 24 h 110"/>
              <a:gd name="T48" fmla="*/ 75 w 101"/>
              <a:gd name="T49" fmla="*/ 73 h 110"/>
              <a:gd name="T50" fmla="*/ 74 w 101"/>
              <a:gd name="T51" fmla="*/ 78 h 110"/>
              <a:gd name="T52" fmla="*/ 75 w 101"/>
              <a:gd name="T53" fmla="*/ 73 h 110"/>
              <a:gd name="T54" fmla="*/ 50 w 101"/>
              <a:gd name="T55" fmla="*/ 0 h 110"/>
              <a:gd name="T56" fmla="*/ 53 w 101"/>
              <a:gd name="T57" fmla="*/ 3 h 110"/>
              <a:gd name="T58" fmla="*/ 50 w 101"/>
              <a:gd name="T59" fmla="*/ 18 h 110"/>
              <a:gd name="T60" fmla="*/ 50 w 101"/>
              <a:gd name="T61" fmla="*/ 23 h 110"/>
              <a:gd name="T62" fmla="*/ 25 w 101"/>
              <a:gd name="T63" fmla="*/ 63 h 110"/>
              <a:gd name="T64" fmla="*/ 35 w 101"/>
              <a:gd name="T65" fmla="*/ 96 h 110"/>
              <a:gd name="T66" fmla="*/ 50 w 101"/>
              <a:gd name="T67" fmla="*/ 110 h 110"/>
              <a:gd name="T68" fmla="*/ 41 w 101"/>
              <a:gd name="T69" fmla="*/ 85 h 110"/>
              <a:gd name="T70" fmla="*/ 39 w 101"/>
              <a:gd name="T71" fmla="*/ 70 h 110"/>
              <a:gd name="T72" fmla="*/ 34 w 101"/>
              <a:gd name="T73" fmla="*/ 35 h 110"/>
              <a:gd name="T74" fmla="*/ 50 w 101"/>
              <a:gd name="T75" fmla="*/ 23 h 110"/>
              <a:gd name="T76" fmla="*/ 50 w 101"/>
              <a:gd name="T77" fmla="*/ 18 h 110"/>
              <a:gd name="T78" fmla="*/ 48 w 101"/>
              <a:gd name="T79" fmla="*/ 3 h 110"/>
              <a:gd name="T80" fmla="*/ 25 w 101"/>
              <a:gd name="T81" fmla="*/ 80 h 110"/>
              <a:gd name="T82" fmla="*/ 27 w 101"/>
              <a:gd name="T83" fmla="*/ 74 h 110"/>
              <a:gd name="T84" fmla="*/ 25 w 101"/>
              <a:gd name="T85" fmla="*/ 80 h 110"/>
              <a:gd name="T86" fmla="*/ 25 w 101"/>
              <a:gd name="T87" fmla="*/ 22 h 110"/>
              <a:gd name="T88" fmla="*/ 27 w 101"/>
              <a:gd name="T89" fmla="*/ 28 h 110"/>
              <a:gd name="T90" fmla="*/ 25 w 101"/>
              <a:gd name="T91" fmla="*/ 39 h 110"/>
              <a:gd name="T92" fmla="*/ 25 w 101"/>
              <a:gd name="T93" fmla="*/ 63 h 110"/>
              <a:gd name="T94" fmla="*/ 25 w 101"/>
              <a:gd name="T95" fmla="*/ 22 h 110"/>
              <a:gd name="T96" fmla="*/ 23 w 101"/>
              <a:gd name="T97" fmla="*/ 28 h 110"/>
              <a:gd name="T98" fmla="*/ 15 w 101"/>
              <a:gd name="T99" fmla="*/ 19 h 110"/>
              <a:gd name="T100" fmla="*/ 18 w 101"/>
              <a:gd name="T101" fmla="*/ 15 h 110"/>
              <a:gd name="T102" fmla="*/ 25 w 101"/>
              <a:gd name="T103" fmla="*/ 73 h 110"/>
              <a:gd name="T104" fmla="*/ 18 w 101"/>
              <a:gd name="T105" fmla="*/ 86 h 110"/>
              <a:gd name="T106" fmla="*/ 15 w 101"/>
              <a:gd name="T107" fmla="*/ 83 h 110"/>
              <a:gd name="T108" fmla="*/ 23 w 101"/>
              <a:gd name="T109" fmla="*/ 74 h 110"/>
              <a:gd name="T110" fmla="*/ 18 w 101"/>
              <a:gd name="T111" fmla="*/ 51 h 110"/>
              <a:gd name="T112" fmla="*/ 15 w 101"/>
              <a:gd name="T113" fmla="*/ 48 h 110"/>
              <a:gd name="T114" fmla="*/ 0 w 101"/>
              <a:gd name="T115" fmla="*/ 51 h 110"/>
              <a:gd name="T116" fmla="*/ 15 w 101"/>
              <a:gd name="T117" fmla="*/ 53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1" h="110">
                <a:moveTo>
                  <a:pt x="75" y="63"/>
                </a:moveTo>
                <a:cubicBezTo>
                  <a:pt x="77" y="59"/>
                  <a:pt x="78" y="55"/>
                  <a:pt x="78" y="51"/>
                </a:cubicBezTo>
                <a:cubicBezTo>
                  <a:pt x="78" y="47"/>
                  <a:pt x="77" y="43"/>
                  <a:pt x="75" y="39"/>
                </a:cubicBezTo>
                <a:cubicBezTo>
                  <a:pt x="75" y="63"/>
                  <a:pt x="75" y="63"/>
                  <a:pt x="75" y="63"/>
                </a:cubicBezTo>
                <a:close/>
                <a:moveTo>
                  <a:pt x="75" y="80"/>
                </a:moveTo>
                <a:cubicBezTo>
                  <a:pt x="75" y="73"/>
                  <a:pt x="75" y="73"/>
                  <a:pt x="75" y="73"/>
                </a:cubicBezTo>
                <a:cubicBezTo>
                  <a:pt x="76" y="73"/>
                  <a:pt x="77" y="73"/>
                  <a:pt x="77" y="74"/>
                </a:cubicBezTo>
                <a:cubicBezTo>
                  <a:pt x="77" y="74"/>
                  <a:pt x="77" y="74"/>
                  <a:pt x="77" y="74"/>
                </a:cubicBezTo>
                <a:cubicBezTo>
                  <a:pt x="86" y="83"/>
                  <a:pt x="86" y="83"/>
                  <a:pt x="86" y="83"/>
                </a:cubicBezTo>
                <a:cubicBezTo>
                  <a:pt x="87" y="84"/>
                  <a:pt x="87" y="85"/>
                  <a:pt x="86" y="86"/>
                </a:cubicBezTo>
                <a:cubicBezTo>
                  <a:pt x="85" y="87"/>
                  <a:pt x="83" y="87"/>
                  <a:pt x="82" y="86"/>
                </a:cubicBezTo>
                <a:cubicBezTo>
                  <a:pt x="75" y="80"/>
                  <a:pt x="75" y="80"/>
                  <a:pt x="75" y="80"/>
                </a:cubicBezTo>
                <a:close/>
                <a:moveTo>
                  <a:pt x="75" y="28"/>
                </a:moveTo>
                <a:cubicBezTo>
                  <a:pt x="75" y="22"/>
                  <a:pt x="75" y="22"/>
                  <a:pt x="75" y="22"/>
                </a:cubicBezTo>
                <a:cubicBezTo>
                  <a:pt x="82" y="15"/>
                  <a:pt x="82" y="15"/>
                  <a:pt x="82" y="15"/>
                </a:cubicBezTo>
                <a:cubicBezTo>
                  <a:pt x="83" y="14"/>
                  <a:pt x="85" y="14"/>
                  <a:pt x="86" y="15"/>
                </a:cubicBezTo>
                <a:cubicBezTo>
                  <a:pt x="87" y="16"/>
                  <a:pt x="87" y="18"/>
                  <a:pt x="86" y="19"/>
                </a:cubicBezTo>
                <a:cubicBezTo>
                  <a:pt x="77" y="28"/>
                  <a:pt x="77" y="28"/>
                  <a:pt x="77" y="28"/>
                </a:cubicBezTo>
                <a:cubicBezTo>
                  <a:pt x="77" y="28"/>
                  <a:pt x="77" y="28"/>
                  <a:pt x="77" y="28"/>
                </a:cubicBezTo>
                <a:cubicBezTo>
                  <a:pt x="77" y="28"/>
                  <a:pt x="76" y="28"/>
                  <a:pt x="75" y="28"/>
                </a:cubicBezTo>
                <a:close/>
                <a:moveTo>
                  <a:pt x="98" y="48"/>
                </a:moveTo>
                <a:cubicBezTo>
                  <a:pt x="98" y="48"/>
                  <a:pt x="98" y="48"/>
                  <a:pt x="98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4" y="48"/>
                  <a:pt x="83" y="49"/>
                  <a:pt x="83" y="51"/>
                </a:cubicBezTo>
                <a:cubicBezTo>
                  <a:pt x="83" y="52"/>
                  <a:pt x="84" y="53"/>
                  <a:pt x="86" y="53"/>
                </a:cubicBezTo>
                <a:cubicBezTo>
                  <a:pt x="98" y="53"/>
                  <a:pt x="98" y="53"/>
                  <a:pt x="98" y="53"/>
                </a:cubicBezTo>
                <a:cubicBezTo>
                  <a:pt x="100" y="53"/>
                  <a:pt x="101" y="52"/>
                  <a:pt x="101" y="51"/>
                </a:cubicBezTo>
                <a:cubicBezTo>
                  <a:pt x="101" y="49"/>
                  <a:pt x="100" y="48"/>
                  <a:pt x="98" y="48"/>
                </a:cubicBezTo>
                <a:close/>
                <a:moveTo>
                  <a:pt x="50" y="110"/>
                </a:moveTo>
                <a:cubicBezTo>
                  <a:pt x="52" y="110"/>
                  <a:pt x="52" y="110"/>
                  <a:pt x="52" y="110"/>
                </a:cubicBezTo>
                <a:cubicBezTo>
                  <a:pt x="60" y="110"/>
                  <a:pt x="66" y="104"/>
                  <a:pt x="66" y="96"/>
                </a:cubicBezTo>
                <a:cubicBezTo>
                  <a:pt x="66" y="74"/>
                  <a:pt x="66" y="74"/>
                  <a:pt x="66" y="74"/>
                </a:cubicBezTo>
                <a:cubicBezTo>
                  <a:pt x="70" y="71"/>
                  <a:pt x="73" y="67"/>
                  <a:pt x="75" y="63"/>
                </a:cubicBezTo>
                <a:cubicBezTo>
                  <a:pt x="75" y="39"/>
                  <a:pt x="75" y="39"/>
                  <a:pt x="75" y="39"/>
                </a:cubicBezTo>
                <a:cubicBezTo>
                  <a:pt x="71" y="29"/>
                  <a:pt x="61" y="23"/>
                  <a:pt x="50" y="23"/>
                </a:cubicBezTo>
                <a:cubicBezTo>
                  <a:pt x="50" y="29"/>
                  <a:pt x="50" y="29"/>
                  <a:pt x="50" y="29"/>
                </a:cubicBezTo>
                <a:cubicBezTo>
                  <a:pt x="56" y="29"/>
                  <a:pt x="62" y="31"/>
                  <a:pt x="66" y="35"/>
                </a:cubicBezTo>
                <a:cubicBezTo>
                  <a:pt x="70" y="39"/>
                  <a:pt x="72" y="45"/>
                  <a:pt x="72" y="51"/>
                </a:cubicBezTo>
                <a:cubicBezTo>
                  <a:pt x="72" y="59"/>
                  <a:pt x="68" y="66"/>
                  <a:pt x="62" y="70"/>
                </a:cubicBezTo>
                <a:cubicBezTo>
                  <a:pt x="62" y="70"/>
                  <a:pt x="62" y="70"/>
                  <a:pt x="62" y="70"/>
                </a:cubicBezTo>
                <a:cubicBezTo>
                  <a:pt x="61" y="70"/>
                  <a:pt x="60" y="71"/>
                  <a:pt x="60" y="72"/>
                </a:cubicBezTo>
                <a:cubicBezTo>
                  <a:pt x="60" y="85"/>
                  <a:pt x="60" y="85"/>
                  <a:pt x="60" y="85"/>
                </a:cubicBezTo>
                <a:cubicBezTo>
                  <a:pt x="50" y="85"/>
                  <a:pt x="50" y="85"/>
                  <a:pt x="50" y="85"/>
                </a:cubicBezTo>
                <a:cubicBezTo>
                  <a:pt x="50" y="110"/>
                  <a:pt x="50" y="110"/>
                  <a:pt x="50" y="110"/>
                </a:cubicBezTo>
                <a:close/>
                <a:moveTo>
                  <a:pt x="75" y="22"/>
                </a:moveTo>
                <a:cubicBezTo>
                  <a:pt x="75" y="28"/>
                  <a:pt x="75" y="28"/>
                  <a:pt x="75" y="28"/>
                </a:cubicBezTo>
                <a:cubicBezTo>
                  <a:pt x="75" y="28"/>
                  <a:pt x="74" y="28"/>
                  <a:pt x="74" y="28"/>
                </a:cubicBezTo>
                <a:cubicBezTo>
                  <a:pt x="72" y="27"/>
                  <a:pt x="72" y="25"/>
                  <a:pt x="74" y="24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5" y="73"/>
                </a:moveTo>
                <a:cubicBezTo>
                  <a:pt x="75" y="80"/>
                  <a:pt x="75" y="80"/>
                  <a:pt x="75" y="80"/>
                </a:cubicBezTo>
                <a:cubicBezTo>
                  <a:pt x="74" y="78"/>
                  <a:pt x="74" y="78"/>
                  <a:pt x="74" y="78"/>
                </a:cubicBezTo>
                <a:cubicBezTo>
                  <a:pt x="72" y="77"/>
                  <a:pt x="72" y="75"/>
                  <a:pt x="74" y="74"/>
                </a:cubicBezTo>
                <a:cubicBezTo>
                  <a:pt x="74" y="73"/>
                  <a:pt x="75" y="73"/>
                  <a:pt x="75" y="73"/>
                </a:cubicBezTo>
                <a:close/>
                <a:moveTo>
                  <a:pt x="50" y="18"/>
                </a:moveTo>
                <a:cubicBezTo>
                  <a:pt x="50" y="0"/>
                  <a:pt x="50" y="0"/>
                  <a:pt x="50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2" y="0"/>
                  <a:pt x="53" y="2"/>
                  <a:pt x="53" y="3"/>
                </a:cubicBezTo>
                <a:cubicBezTo>
                  <a:pt x="53" y="15"/>
                  <a:pt x="53" y="15"/>
                  <a:pt x="53" y="15"/>
                </a:cubicBezTo>
                <a:cubicBezTo>
                  <a:pt x="53" y="17"/>
                  <a:pt x="52" y="18"/>
                  <a:pt x="50" y="18"/>
                </a:cubicBezTo>
                <a:cubicBezTo>
                  <a:pt x="50" y="18"/>
                  <a:pt x="50" y="18"/>
                  <a:pt x="50" y="18"/>
                </a:cubicBezTo>
                <a:close/>
                <a:moveTo>
                  <a:pt x="50" y="23"/>
                </a:moveTo>
                <a:cubicBezTo>
                  <a:pt x="39" y="23"/>
                  <a:pt x="30" y="29"/>
                  <a:pt x="25" y="39"/>
                </a:cubicBezTo>
                <a:cubicBezTo>
                  <a:pt x="25" y="63"/>
                  <a:pt x="25" y="63"/>
                  <a:pt x="25" y="63"/>
                </a:cubicBezTo>
                <a:cubicBezTo>
                  <a:pt x="27" y="68"/>
                  <a:pt x="31" y="71"/>
                  <a:pt x="35" y="74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104"/>
                  <a:pt x="41" y="110"/>
                  <a:pt x="49" y="110"/>
                </a:cubicBezTo>
                <a:cubicBezTo>
                  <a:pt x="50" y="110"/>
                  <a:pt x="50" y="110"/>
                  <a:pt x="50" y="110"/>
                </a:cubicBezTo>
                <a:cubicBezTo>
                  <a:pt x="50" y="85"/>
                  <a:pt x="50" y="85"/>
                  <a:pt x="50" y="85"/>
                </a:cubicBezTo>
                <a:cubicBezTo>
                  <a:pt x="41" y="85"/>
                  <a:pt x="41" y="85"/>
                  <a:pt x="41" y="85"/>
                </a:cubicBezTo>
                <a:cubicBezTo>
                  <a:pt x="41" y="72"/>
                  <a:pt x="41" y="72"/>
                  <a:pt x="41" y="72"/>
                </a:cubicBezTo>
                <a:cubicBezTo>
                  <a:pt x="41" y="71"/>
                  <a:pt x="40" y="71"/>
                  <a:pt x="39" y="70"/>
                </a:cubicBezTo>
                <a:cubicBezTo>
                  <a:pt x="33" y="66"/>
                  <a:pt x="28" y="59"/>
                  <a:pt x="28" y="51"/>
                </a:cubicBezTo>
                <a:cubicBezTo>
                  <a:pt x="28" y="45"/>
                  <a:pt x="30" y="39"/>
                  <a:pt x="34" y="35"/>
                </a:cubicBezTo>
                <a:cubicBezTo>
                  <a:pt x="39" y="31"/>
                  <a:pt x="44" y="29"/>
                  <a:pt x="50" y="29"/>
                </a:cubicBezTo>
                <a:cubicBezTo>
                  <a:pt x="50" y="23"/>
                  <a:pt x="50" y="23"/>
                  <a:pt x="50" y="23"/>
                </a:cubicBezTo>
                <a:close/>
                <a:moveTo>
                  <a:pt x="50" y="0"/>
                </a:moveTo>
                <a:cubicBezTo>
                  <a:pt x="50" y="18"/>
                  <a:pt x="50" y="18"/>
                  <a:pt x="50" y="18"/>
                </a:cubicBezTo>
                <a:cubicBezTo>
                  <a:pt x="49" y="18"/>
                  <a:pt x="48" y="17"/>
                  <a:pt x="48" y="15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2"/>
                  <a:pt x="49" y="1"/>
                  <a:pt x="50" y="0"/>
                </a:cubicBezTo>
                <a:close/>
                <a:moveTo>
                  <a:pt x="25" y="80"/>
                </a:moveTo>
                <a:cubicBezTo>
                  <a:pt x="25" y="73"/>
                  <a:pt x="25" y="73"/>
                  <a:pt x="25" y="73"/>
                </a:cubicBezTo>
                <a:cubicBezTo>
                  <a:pt x="26" y="73"/>
                  <a:pt x="27" y="73"/>
                  <a:pt x="27" y="74"/>
                </a:cubicBezTo>
                <a:cubicBezTo>
                  <a:pt x="28" y="75"/>
                  <a:pt x="28" y="77"/>
                  <a:pt x="27" y="78"/>
                </a:cubicBezTo>
                <a:cubicBezTo>
                  <a:pt x="25" y="80"/>
                  <a:pt x="25" y="80"/>
                  <a:pt x="25" y="80"/>
                </a:cubicBezTo>
                <a:close/>
                <a:moveTo>
                  <a:pt x="25" y="28"/>
                </a:moveTo>
                <a:cubicBezTo>
                  <a:pt x="25" y="22"/>
                  <a:pt x="25" y="22"/>
                  <a:pt x="25" y="22"/>
                </a:cubicBezTo>
                <a:cubicBezTo>
                  <a:pt x="27" y="24"/>
                  <a:pt x="27" y="24"/>
                  <a:pt x="27" y="24"/>
                </a:cubicBezTo>
                <a:cubicBezTo>
                  <a:pt x="28" y="25"/>
                  <a:pt x="28" y="27"/>
                  <a:pt x="27" y="28"/>
                </a:cubicBezTo>
                <a:cubicBezTo>
                  <a:pt x="27" y="28"/>
                  <a:pt x="26" y="28"/>
                  <a:pt x="25" y="28"/>
                </a:cubicBezTo>
                <a:close/>
                <a:moveTo>
                  <a:pt x="25" y="39"/>
                </a:moveTo>
                <a:cubicBezTo>
                  <a:pt x="23" y="42"/>
                  <a:pt x="22" y="46"/>
                  <a:pt x="22" y="51"/>
                </a:cubicBezTo>
                <a:cubicBezTo>
                  <a:pt x="22" y="55"/>
                  <a:pt x="23" y="59"/>
                  <a:pt x="25" y="63"/>
                </a:cubicBezTo>
                <a:cubicBezTo>
                  <a:pt x="25" y="39"/>
                  <a:pt x="25" y="39"/>
                  <a:pt x="25" y="39"/>
                </a:cubicBezTo>
                <a:close/>
                <a:moveTo>
                  <a:pt x="25" y="22"/>
                </a:moveTo>
                <a:cubicBezTo>
                  <a:pt x="25" y="28"/>
                  <a:pt x="25" y="28"/>
                  <a:pt x="25" y="28"/>
                </a:cubicBezTo>
                <a:cubicBezTo>
                  <a:pt x="25" y="28"/>
                  <a:pt x="24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5" y="19"/>
                  <a:pt x="15" y="19"/>
                  <a:pt x="15" y="19"/>
                </a:cubicBezTo>
                <a:cubicBezTo>
                  <a:pt x="14" y="18"/>
                  <a:pt x="14" y="16"/>
                  <a:pt x="15" y="15"/>
                </a:cubicBezTo>
                <a:cubicBezTo>
                  <a:pt x="16" y="14"/>
                  <a:pt x="17" y="14"/>
                  <a:pt x="18" y="15"/>
                </a:cubicBezTo>
                <a:cubicBezTo>
                  <a:pt x="25" y="22"/>
                  <a:pt x="25" y="22"/>
                  <a:pt x="25" y="22"/>
                </a:cubicBezTo>
                <a:close/>
                <a:moveTo>
                  <a:pt x="25" y="73"/>
                </a:moveTo>
                <a:cubicBezTo>
                  <a:pt x="25" y="80"/>
                  <a:pt x="25" y="80"/>
                  <a:pt x="25" y="80"/>
                </a:cubicBezTo>
                <a:cubicBezTo>
                  <a:pt x="18" y="86"/>
                  <a:pt x="18" y="86"/>
                  <a:pt x="18" y="86"/>
                </a:cubicBezTo>
                <a:cubicBezTo>
                  <a:pt x="17" y="87"/>
                  <a:pt x="16" y="87"/>
                  <a:pt x="15" y="86"/>
                </a:cubicBezTo>
                <a:cubicBezTo>
                  <a:pt x="14" y="85"/>
                  <a:pt x="14" y="84"/>
                  <a:pt x="15" y="83"/>
                </a:cubicBezTo>
                <a:cubicBezTo>
                  <a:pt x="23" y="74"/>
                  <a:pt x="23" y="74"/>
                  <a:pt x="23" y="74"/>
                </a:cubicBezTo>
                <a:cubicBezTo>
                  <a:pt x="23" y="74"/>
                  <a:pt x="23" y="74"/>
                  <a:pt x="23" y="74"/>
                </a:cubicBezTo>
                <a:cubicBezTo>
                  <a:pt x="24" y="74"/>
                  <a:pt x="25" y="73"/>
                  <a:pt x="25" y="73"/>
                </a:cubicBezTo>
                <a:close/>
                <a:moveTo>
                  <a:pt x="18" y="51"/>
                </a:moveTo>
                <a:cubicBezTo>
                  <a:pt x="18" y="51"/>
                  <a:pt x="18" y="51"/>
                  <a:pt x="18" y="51"/>
                </a:cubicBezTo>
                <a:cubicBezTo>
                  <a:pt x="18" y="49"/>
                  <a:pt x="16" y="48"/>
                  <a:pt x="15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1" y="48"/>
                  <a:pt x="0" y="49"/>
                  <a:pt x="0" y="51"/>
                </a:cubicBezTo>
                <a:cubicBezTo>
                  <a:pt x="0" y="52"/>
                  <a:pt x="1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6" y="53"/>
                  <a:pt x="18" y="52"/>
                  <a:pt x="18" y="51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106" name="Freeform 94"/>
          <p:cNvSpPr/>
          <p:nvPr/>
        </p:nvSpPr>
        <p:spPr bwMode="auto">
          <a:xfrm>
            <a:off x="6476745" y="2321327"/>
            <a:ext cx="47613" cy="45232"/>
          </a:xfrm>
          <a:custGeom>
            <a:avLst/>
            <a:gdLst>
              <a:gd name="T0" fmla="*/ 28 w 29"/>
              <a:gd name="T1" fmla="*/ 16 h 28"/>
              <a:gd name="T2" fmla="*/ 12 w 29"/>
              <a:gd name="T3" fmla="*/ 27 h 28"/>
              <a:gd name="T4" fmla="*/ 1 w 29"/>
              <a:gd name="T5" fmla="*/ 12 h 28"/>
              <a:gd name="T6" fmla="*/ 17 w 29"/>
              <a:gd name="T7" fmla="*/ 1 h 28"/>
              <a:gd name="T8" fmla="*/ 28 w 29"/>
              <a:gd name="T9" fmla="*/ 16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28">
                <a:moveTo>
                  <a:pt x="28" y="16"/>
                </a:moveTo>
                <a:cubicBezTo>
                  <a:pt x="26" y="23"/>
                  <a:pt x="19" y="28"/>
                  <a:pt x="12" y="27"/>
                </a:cubicBezTo>
                <a:cubicBezTo>
                  <a:pt x="5" y="26"/>
                  <a:pt x="0" y="19"/>
                  <a:pt x="1" y="12"/>
                </a:cubicBezTo>
                <a:cubicBezTo>
                  <a:pt x="3" y="4"/>
                  <a:pt x="10" y="0"/>
                  <a:pt x="17" y="1"/>
                </a:cubicBezTo>
                <a:cubicBezTo>
                  <a:pt x="24" y="2"/>
                  <a:pt x="29" y="9"/>
                  <a:pt x="28" y="16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107" name="Freeform 95"/>
          <p:cNvSpPr/>
          <p:nvPr/>
        </p:nvSpPr>
        <p:spPr bwMode="auto">
          <a:xfrm>
            <a:off x="6466032" y="2184441"/>
            <a:ext cx="44042" cy="147599"/>
          </a:xfrm>
          <a:custGeom>
            <a:avLst/>
            <a:gdLst>
              <a:gd name="T0" fmla="*/ 27 w 27"/>
              <a:gd name="T1" fmla="*/ 90 h 91"/>
              <a:gd name="T2" fmla="*/ 12 w 27"/>
              <a:gd name="T3" fmla="*/ 14 h 91"/>
              <a:gd name="T4" fmla="*/ 1 w 27"/>
              <a:gd name="T5" fmla="*/ 0 h 91"/>
              <a:gd name="T6" fmla="*/ 17 w 27"/>
              <a:gd name="T7" fmla="*/ 91 h 91"/>
              <a:gd name="T8" fmla="*/ 27 w 27"/>
              <a:gd name="T9" fmla="*/ 9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91">
                <a:moveTo>
                  <a:pt x="27" y="90"/>
                </a:moveTo>
                <a:cubicBezTo>
                  <a:pt x="27" y="90"/>
                  <a:pt x="12" y="14"/>
                  <a:pt x="12" y="14"/>
                </a:cubicBezTo>
                <a:cubicBezTo>
                  <a:pt x="12" y="14"/>
                  <a:pt x="3" y="0"/>
                  <a:pt x="1" y="0"/>
                </a:cubicBezTo>
                <a:cubicBezTo>
                  <a:pt x="0" y="0"/>
                  <a:pt x="17" y="91"/>
                  <a:pt x="17" y="91"/>
                </a:cubicBezTo>
                <a:lnTo>
                  <a:pt x="27" y="9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108" name="Freeform 96"/>
          <p:cNvSpPr/>
          <p:nvPr/>
        </p:nvSpPr>
        <p:spPr bwMode="auto">
          <a:xfrm>
            <a:off x="6496981" y="2208247"/>
            <a:ext cx="95225" cy="127364"/>
          </a:xfrm>
          <a:custGeom>
            <a:avLst/>
            <a:gdLst>
              <a:gd name="T0" fmla="*/ 1 w 80"/>
              <a:gd name="T1" fmla="*/ 99 h 107"/>
              <a:gd name="T2" fmla="*/ 60 w 80"/>
              <a:gd name="T3" fmla="*/ 13 h 107"/>
              <a:gd name="T4" fmla="*/ 80 w 80"/>
              <a:gd name="T5" fmla="*/ 0 h 107"/>
              <a:gd name="T6" fmla="*/ 71 w 80"/>
              <a:gd name="T7" fmla="*/ 21 h 107"/>
              <a:gd name="T8" fmla="*/ 12 w 80"/>
              <a:gd name="T9" fmla="*/ 107 h 107"/>
              <a:gd name="T10" fmla="*/ 0 w 80"/>
              <a:gd name="T11" fmla="*/ 100 h 107"/>
              <a:gd name="T12" fmla="*/ 1 w 80"/>
              <a:gd name="T13" fmla="*/ 99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" h="107">
                <a:moveTo>
                  <a:pt x="1" y="99"/>
                </a:moveTo>
                <a:lnTo>
                  <a:pt x="60" y="13"/>
                </a:lnTo>
                <a:lnTo>
                  <a:pt x="80" y="0"/>
                </a:lnTo>
                <a:lnTo>
                  <a:pt x="71" y="21"/>
                </a:lnTo>
                <a:lnTo>
                  <a:pt x="12" y="107"/>
                </a:lnTo>
                <a:lnTo>
                  <a:pt x="0" y="100"/>
                </a:lnTo>
                <a:lnTo>
                  <a:pt x="1" y="99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109" name="Freeform 97"/>
          <p:cNvSpPr/>
          <p:nvPr/>
        </p:nvSpPr>
        <p:spPr bwMode="auto">
          <a:xfrm>
            <a:off x="6488649" y="2355846"/>
            <a:ext cx="11903" cy="23806"/>
          </a:xfrm>
          <a:custGeom>
            <a:avLst/>
            <a:gdLst>
              <a:gd name="T0" fmla="*/ 2 w 7"/>
              <a:gd name="T1" fmla="*/ 3 h 15"/>
              <a:gd name="T2" fmla="*/ 5 w 7"/>
              <a:gd name="T3" fmla="*/ 1 h 15"/>
              <a:gd name="T4" fmla="*/ 7 w 7"/>
              <a:gd name="T5" fmla="*/ 3 h 15"/>
              <a:gd name="T6" fmla="*/ 5 w 7"/>
              <a:gd name="T7" fmla="*/ 13 h 15"/>
              <a:gd name="T8" fmla="*/ 3 w 7"/>
              <a:gd name="T9" fmla="*/ 15 h 15"/>
              <a:gd name="T10" fmla="*/ 1 w 7"/>
              <a:gd name="T11" fmla="*/ 12 h 15"/>
              <a:gd name="T12" fmla="*/ 2 w 7"/>
              <a:gd name="T13" fmla="*/ 3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15">
                <a:moveTo>
                  <a:pt x="2" y="3"/>
                </a:moveTo>
                <a:cubicBezTo>
                  <a:pt x="3" y="1"/>
                  <a:pt x="4" y="0"/>
                  <a:pt x="5" y="1"/>
                </a:cubicBezTo>
                <a:cubicBezTo>
                  <a:pt x="6" y="1"/>
                  <a:pt x="7" y="2"/>
                  <a:pt x="7" y="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4"/>
                  <a:pt x="4" y="15"/>
                  <a:pt x="3" y="15"/>
                </a:cubicBezTo>
                <a:cubicBezTo>
                  <a:pt x="1" y="15"/>
                  <a:pt x="0" y="13"/>
                  <a:pt x="1" y="12"/>
                </a:cubicBezTo>
                <a:lnTo>
                  <a:pt x="2" y="3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110" name="Freeform 98"/>
          <p:cNvSpPr>
            <a:spLocks noEditPoints="1"/>
          </p:cNvSpPr>
          <p:nvPr/>
        </p:nvSpPr>
        <p:spPr bwMode="auto">
          <a:xfrm>
            <a:off x="6450559" y="1150057"/>
            <a:ext cx="165454" cy="177357"/>
          </a:xfrm>
          <a:custGeom>
            <a:avLst/>
            <a:gdLst>
              <a:gd name="T0" fmla="*/ 78 w 101"/>
              <a:gd name="T1" fmla="*/ 50 h 109"/>
              <a:gd name="T2" fmla="*/ 76 w 101"/>
              <a:gd name="T3" fmla="*/ 62 h 109"/>
              <a:gd name="T4" fmla="*/ 76 w 101"/>
              <a:gd name="T5" fmla="*/ 73 h 109"/>
              <a:gd name="T6" fmla="*/ 78 w 101"/>
              <a:gd name="T7" fmla="*/ 73 h 109"/>
              <a:gd name="T8" fmla="*/ 86 w 101"/>
              <a:gd name="T9" fmla="*/ 86 h 109"/>
              <a:gd name="T10" fmla="*/ 76 w 101"/>
              <a:gd name="T11" fmla="*/ 79 h 109"/>
              <a:gd name="T12" fmla="*/ 76 w 101"/>
              <a:gd name="T13" fmla="*/ 22 h 109"/>
              <a:gd name="T14" fmla="*/ 86 w 101"/>
              <a:gd name="T15" fmla="*/ 15 h 109"/>
              <a:gd name="T16" fmla="*/ 78 w 101"/>
              <a:gd name="T17" fmla="*/ 27 h 109"/>
              <a:gd name="T18" fmla="*/ 76 w 101"/>
              <a:gd name="T19" fmla="*/ 28 h 109"/>
              <a:gd name="T20" fmla="*/ 99 w 101"/>
              <a:gd name="T21" fmla="*/ 48 h 109"/>
              <a:gd name="T22" fmla="*/ 84 w 101"/>
              <a:gd name="T23" fmla="*/ 50 h 109"/>
              <a:gd name="T24" fmla="*/ 99 w 101"/>
              <a:gd name="T25" fmla="*/ 53 h 109"/>
              <a:gd name="T26" fmla="*/ 99 w 101"/>
              <a:gd name="T27" fmla="*/ 48 h 109"/>
              <a:gd name="T28" fmla="*/ 53 w 101"/>
              <a:gd name="T29" fmla="*/ 109 h 109"/>
              <a:gd name="T30" fmla="*/ 66 w 101"/>
              <a:gd name="T31" fmla="*/ 73 h 109"/>
              <a:gd name="T32" fmla="*/ 76 w 101"/>
              <a:gd name="T33" fmla="*/ 38 h 109"/>
              <a:gd name="T34" fmla="*/ 51 w 101"/>
              <a:gd name="T35" fmla="*/ 28 h 109"/>
              <a:gd name="T36" fmla="*/ 73 w 101"/>
              <a:gd name="T37" fmla="*/ 50 h 109"/>
              <a:gd name="T38" fmla="*/ 62 w 101"/>
              <a:gd name="T39" fmla="*/ 69 h 109"/>
              <a:gd name="T40" fmla="*/ 61 w 101"/>
              <a:gd name="T41" fmla="*/ 84 h 109"/>
              <a:gd name="T42" fmla="*/ 51 w 101"/>
              <a:gd name="T43" fmla="*/ 109 h 109"/>
              <a:gd name="T44" fmla="*/ 76 w 101"/>
              <a:gd name="T45" fmla="*/ 28 h 109"/>
              <a:gd name="T46" fmla="*/ 74 w 101"/>
              <a:gd name="T47" fmla="*/ 23 h 109"/>
              <a:gd name="T48" fmla="*/ 76 w 101"/>
              <a:gd name="T49" fmla="*/ 73 h 109"/>
              <a:gd name="T50" fmla="*/ 74 w 101"/>
              <a:gd name="T51" fmla="*/ 77 h 109"/>
              <a:gd name="T52" fmla="*/ 76 w 101"/>
              <a:gd name="T53" fmla="*/ 73 h 109"/>
              <a:gd name="T54" fmla="*/ 51 w 101"/>
              <a:gd name="T55" fmla="*/ 0 h 109"/>
              <a:gd name="T56" fmla="*/ 53 w 101"/>
              <a:gd name="T57" fmla="*/ 2 h 109"/>
              <a:gd name="T58" fmla="*/ 51 w 101"/>
              <a:gd name="T59" fmla="*/ 17 h 109"/>
              <a:gd name="T60" fmla="*/ 51 w 101"/>
              <a:gd name="T61" fmla="*/ 22 h 109"/>
              <a:gd name="T62" fmla="*/ 26 w 101"/>
              <a:gd name="T63" fmla="*/ 62 h 109"/>
              <a:gd name="T64" fmla="*/ 35 w 101"/>
              <a:gd name="T65" fmla="*/ 95 h 109"/>
              <a:gd name="T66" fmla="*/ 51 w 101"/>
              <a:gd name="T67" fmla="*/ 109 h 109"/>
              <a:gd name="T68" fmla="*/ 41 w 101"/>
              <a:gd name="T69" fmla="*/ 84 h 109"/>
              <a:gd name="T70" fmla="*/ 40 w 101"/>
              <a:gd name="T71" fmla="*/ 69 h 109"/>
              <a:gd name="T72" fmla="*/ 35 w 101"/>
              <a:gd name="T73" fmla="*/ 35 h 109"/>
              <a:gd name="T74" fmla="*/ 51 w 101"/>
              <a:gd name="T75" fmla="*/ 22 h 109"/>
              <a:gd name="T76" fmla="*/ 51 w 101"/>
              <a:gd name="T77" fmla="*/ 17 h 109"/>
              <a:gd name="T78" fmla="*/ 48 w 101"/>
              <a:gd name="T79" fmla="*/ 2 h 109"/>
              <a:gd name="T80" fmla="*/ 26 w 101"/>
              <a:gd name="T81" fmla="*/ 79 h 109"/>
              <a:gd name="T82" fmla="*/ 28 w 101"/>
              <a:gd name="T83" fmla="*/ 73 h 109"/>
              <a:gd name="T84" fmla="*/ 26 w 101"/>
              <a:gd name="T85" fmla="*/ 79 h 109"/>
              <a:gd name="T86" fmla="*/ 26 w 101"/>
              <a:gd name="T87" fmla="*/ 21 h 109"/>
              <a:gd name="T88" fmla="*/ 28 w 101"/>
              <a:gd name="T89" fmla="*/ 27 h 109"/>
              <a:gd name="T90" fmla="*/ 26 w 101"/>
              <a:gd name="T91" fmla="*/ 38 h 109"/>
              <a:gd name="T92" fmla="*/ 26 w 101"/>
              <a:gd name="T93" fmla="*/ 62 h 109"/>
              <a:gd name="T94" fmla="*/ 26 w 101"/>
              <a:gd name="T95" fmla="*/ 21 h 109"/>
              <a:gd name="T96" fmla="*/ 24 w 101"/>
              <a:gd name="T97" fmla="*/ 27 h 109"/>
              <a:gd name="T98" fmla="*/ 15 w 101"/>
              <a:gd name="T99" fmla="*/ 18 h 109"/>
              <a:gd name="T100" fmla="*/ 19 w 101"/>
              <a:gd name="T101" fmla="*/ 15 h 109"/>
              <a:gd name="T102" fmla="*/ 26 w 101"/>
              <a:gd name="T103" fmla="*/ 73 h 109"/>
              <a:gd name="T104" fmla="*/ 19 w 101"/>
              <a:gd name="T105" fmla="*/ 86 h 109"/>
              <a:gd name="T106" fmla="*/ 15 w 101"/>
              <a:gd name="T107" fmla="*/ 82 h 109"/>
              <a:gd name="T108" fmla="*/ 24 w 101"/>
              <a:gd name="T109" fmla="*/ 73 h 109"/>
              <a:gd name="T110" fmla="*/ 18 w 101"/>
              <a:gd name="T111" fmla="*/ 50 h 109"/>
              <a:gd name="T112" fmla="*/ 15 w 101"/>
              <a:gd name="T113" fmla="*/ 48 h 109"/>
              <a:gd name="T114" fmla="*/ 0 w 101"/>
              <a:gd name="T115" fmla="*/ 50 h 109"/>
              <a:gd name="T116" fmla="*/ 15 w 101"/>
              <a:gd name="T117" fmla="*/ 5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1" h="109">
                <a:moveTo>
                  <a:pt x="76" y="62"/>
                </a:moveTo>
                <a:cubicBezTo>
                  <a:pt x="78" y="58"/>
                  <a:pt x="78" y="54"/>
                  <a:pt x="78" y="50"/>
                </a:cubicBezTo>
                <a:cubicBezTo>
                  <a:pt x="78" y="46"/>
                  <a:pt x="78" y="42"/>
                  <a:pt x="76" y="38"/>
                </a:cubicBezTo>
                <a:cubicBezTo>
                  <a:pt x="76" y="62"/>
                  <a:pt x="76" y="62"/>
                  <a:pt x="76" y="62"/>
                </a:cubicBezTo>
                <a:close/>
                <a:moveTo>
                  <a:pt x="76" y="79"/>
                </a:moveTo>
                <a:cubicBezTo>
                  <a:pt x="76" y="73"/>
                  <a:pt x="76" y="73"/>
                  <a:pt x="76" y="73"/>
                </a:cubicBezTo>
                <a:cubicBezTo>
                  <a:pt x="77" y="73"/>
                  <a:pt x="77" y="73"/>
                  <a:pt x="78" y="73"/>
                </a:cubicBezTo>
                <a:cubicBezTo>
                  <a:pt x="78" y="73"/>
                  <a:pt x="78" y="73"/>
                  <a:pt x="78" y="73"/>
                </a:cubicBezTo>
                <a:cubicBezTo>
                  <a:pt x="86" y="82"/>
                  <a:pt x="86" y="82"/>
                  <a:pt x="86" y="82"/>
                </a:cubicBezTo>
                <a:cubicBezTo>
                  <a:pt x="87" y="83"/>
                  <a:pt x="87" y="85"/>
                  <a:pt x="86" y="86"/>
                </a:cubicBezTo>
                <a:cubicBezTo>
                  <a:pt x="85" y="87"/>
                  <a:pt x="84" y="87"/>
                  <a:pt x="83" y="86"/>
                </a:cubicBezTo>
                <a:cubicBezTo>
                  <a:pt x="76" y="79"/>
                  <a:pt x="76" y="79"/>
                  <a:pt x="76" y="79"/>
                </a:cubicBezTo>
                <a:close/>
                <a:moveTo>
                  <a:pt x="76" y="28"/>
                </a:moveTo>
                <a:cubicBezTo>
                  <a:pt x="76" y="22"/>
                  <a:pt x="76" y="22"/>
                  <a:pt x="76" y="22"/>
                </a:cubicBezTo>
                <a:cubicBezTo>
                  <a:pt x="83" y="15"/>
                  <a:pt x="83" y="15"/>
                  <a:pt x="83" y="15"/>
                </a:cubicBezTo>
                <a:cubicBezTo>
                  <a:pt x="84" y="14"/>
                  <a:pt x="85" y="14"/>
                  <a:pt x="86" y="15"/>
                </a:cubicBezTo>
                <a:cubicBezTo>
                  <a:pt x="87" y="16"/>
                  <a:pt x="87" y="17"/>
                  <a:pt x="86" y="18"/>
                </a:cubicBezTo>
                <a:cubicBezTo>
                  <a:pt x="78" y="27"/>
                  <a:pt x="78" y="27"/>
                  <a:pt x="78" y="27"/>
                </a:cubicBezTo>
                <a:cubicBezTo>
                  <a:pt x="78" y="27"/>
                  <a:pt x="78" y="27"/>
                  <a:pt x="78" y="27"/>
                </a:cubicBezTo>
                <a:cubicBezTo>
                  <a:pt x="77" y="28"/>
                  <a:pt x="77" y="28"/>
                  <a:pt x="76" y="28"/>
                </a:cubicBezTo>
                <a:close/>
                <a:moveTo>
                  <a:pt x="99" y="48"/>
                </a:moveTo>
                <a:cubicBezTo>
                  <a:pt x="99" y="48"/>
                  <a:pt x="99" y="48"/>
                  <a:pt x="99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5" y="48"/>
                  <a:pt x="84" y="49"/>
                  <a:pt x="84" y="50"/>
                </a:cubicBezTo>
                <a:cubicBezTo>
                  <a:pt x="84" y="52"/>
                  <a:pt x="85" y="53"/>
                  <a:pt x="86" y="53"/>
                </a:cubicBezTo>
                <a:cubicBezTo>
                  <a:pt x="99" y="53"/>
                  <a:pt x="99" y="53"/>
                  <a:pt x="99" y="53"/>
                </a:cubicBezTo>
                <a:cubicBezTo>
                  <a:pt x="100" y="53"/>
                  <a:pt x="101" y="52"/>
                  <a:pt x="101" y="50"/>
                </a:cubicBezTo>
                <a:cubicBezTo>
                  <a:pt x="101" y="49"/>
                  <a:pt x="100" y="48"/>
                  <a:pt x="99" y="48"/>
                </a:cubicBezTo>
                <a:close/>
                <a:moveTo>
                  <a:pt x="51" y="109"/>
                </a:moveTo>
                <a:cubicBezTo>
                  <a:pt x="53" y="109"/>
                  <a:pt x="53" y="109"/>
                  <a:pt x="53" y="109"/>
                </a:cubicBezTo>
                <a:cubicBezTo>
                  <a:pt x="60" y="109"/>
                  <a:pt x="66" y="103"/>
                  <a:pt x="66" y="95"/>
                </a:cubicBezTo>
                <a:cubicBezTo>
                  <a:pt x="66" y="73"/>
                  <a:pt x="66" y="73"/>
                  <a:pt x="66" y="73"/>
                </a:cubicBezTo>
                <a:cubicBezTo>
                  <a:pt x="70" y="70"/>
                  <a:pt x="74" y="67"/>
                  <a:pt x="76" y="62"/>
                </a:cubicBezTo>
                <a:cubicBezTo>
                  <a:pt x="76" y="38"/>
                  <a:pt x="76" y="38"/>
                  <a:pt x="76" y="38"/>
                </a:cubicBezTo>
                <a:cubicBezTo>
                  <a:pt x="71" y="29"/>
                  <a:pt x="62" y="22"/>
                  <a:pt x="51" y="22"/>
                </a:cubicBezTo>
                <a:cubicBezTo>
                  <a:pt x="51" y="28"/>
                  <a:pt x="51" y="28"/>
                  <a:pt x="51" y="28"/>
                </a:cubicBezTo>
                <a:cubicBezTo>
                  <a:pt x="57" y="28"/>
                  <a:pt x="62" y="31"/>
                  <a:pt x="66" y="35"/>
                </a:cubicBezTo>
                <a:cubicBezTo>
                  <a:pt x="70" y="39"/>
                  <a:pt x="73" y="44"/>
                  <a:pt x="73" y="50"/>
                </a:cubicBezTo>
                <a:cubicBezTo>
                  <a:pt x="73" y="58"/>
                  <a:pt x="68" y="65"/>
                  <a:pt x="62" y="69"/>
                </a:cubicBezTo>
                <a:cubicBezTo>
                  <a:pt x="62" y="69"/>
                  <a:pt x="62" y="69"/>
                  <a:pt x="62" y="69"/>
                </a:cubicBezTo>
                <a:cubicBezTo>
                  <a:pt x="61" y="70"/>
                  <a:pt x="61" y="71"/>
                  <a:pt x="61" y="72"/>
                </a:cubicBezTo>
                <a:cubicBezTo>
                  <a:pt x="61" y="84"/>
                  <a:pt x="61" y="84"/>
                  <a:pt x="61" y="84"/>
                </a:cubicBezTo>
                <a:cubicBezTo>
                  <a:pt x="51" y="84"/>
                  <a:pt x="51" y="84"/>
                  <a:pt x="51" y="84"/>
                </a:cubicBezTo>
                <a:cubicBezTo>
                  <a:pt x="51" y="109"/>
                  <a:pt x="51" y="109"/>
                  <a:pt x="51" y="109"/>
                </a:cubicBezTo>
                <a:close/>
                <a:moveTo>
                  <a:pt x="76" y="22"/>
                </a:moveTo>
                <a:cubicBezTo>
                  <a:pt x="76" y="28"/>
                  <a:pt x="76" y="28"/>
                  <a:pt x="76" y="28"/>
                </a:cubicBezTo>
                <a:cubicBezTo>
                  <a:pt x="75" y="28"/>
                  <a:pt x="75" y="28"/>
                  <a:pt x="74" y="27"/>
                </a:cubicBezTo>
                <a:cubicBezTo>
                  <a:pt x="73" y="26"/>
                  <a:pt x="73" y="24"/>
                  <a:pt x="74" y="23"/>
                </a:cubicBezTo>
                <a:cubicBezTo>
                  <a:pt x="76" y="22"/>
                  <a:pt x="76" y="22"/>
                  <a:pt x="76" y="22"/>
                </a:cubicBezTo>
                <a:close/>
                <a:moveTo>
                  <a:pt x="76" y="73"/>
                </a:moveTo>
                <a:cubicBezTo>
                  <a:pt x="76" y="79"/>
                  <a:pt x="76" y="79"/>
                  <a:pt x="76" y="79"/>
                </a:cubicBezTo>
                <a:cubicBezTo>
                  <a:pt x="74" y="77"/>
                  <a:pt x="74" y="77"/>
                  <a:pt x="74" y="77"/>
                </a:cubicBezTo>
                <a:cubicBezTo>
                  <a:pt x="73" y="76"/>
                  <a:pt x="73" y="74"/>
                  <a:pt x="74" y="73"/>
                </a:cubicBezTo>
                <a:cubicBezTo>
                  <a:pt x="75" y="73"/>
                  <a:pt x="75" y="73"/>
                  <a:pt x="76" y="73"/>
                </a:cubicBezTo>
                <a:close/>
                <a:moveTo>
                  <a:pt x="51" y="17"/>
                </a:moveTo>
                <a:cubicBezTo>
                  <a:pt x="51" y="0"/>
                  <a:pt x="51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2" y="0"/>
                  <a:pt x="53" y="1"/>
                  <a:pt x="53" y="2"/>
                </a:cubicBezTo>
                <a:cubicBezTo>
                  <a:pt x="53" y="15"/>
                  <a:pt x="53" y="15"/>
                  <a:pt x="53" y="15"/>
                </a:cubicBezTo>
                <a:cubicBezTo>
                  <a:pt x="53" y="16"/>
                  <a:pt x="52" y="17"/>
                  <a:pt x="51" y="17"/>
                </a:cubicBezTo>
                <a:cubicBezTo>
                  <a:pt x="51" y="17"/>
                  <a:pt x="51" y="17"/>
                  <a:pt x="51" y="17"/>
                </a:cubicBezTo>
                <a:close/>
                <a:moveTo>
                  <a:pt x="51" y="22"/>
                </a:moveTo>
                <a:cubicBezTo>
                  <a:pt x="40" y="22"/>
                  <a:pt x="30" y="29"/>
                  <a:pt x="26" y="38"/>
                </a:cubicBezTo>
                <a:cubicBezTo>
                  <a:pt x="26" y="62"/>
                  <a:pt x="26" y="62"/>
                  <a:pt x="26" y="62"/>
                </a:cubicBezTo>
                <a:cubicBezTo>
                  <a:pt x="28" y="67"/>
                  <a:pt x="31" y="71"/>
                  <a:pt x="35" y="74"/>
                </a:cubicBezTo>
                <a:cubicBezTo>
                  <a:pt x="35" y="95"/>
                  <a:pt x="35" y="95"/>
                  <a:pt x="35" y="95"/>
                </a:cubicBezTo>
                <a:cubicBezTo>
                  <a:pt x="35" y="103"/>
                  <a:pt x="42" y="109"/>
                  <a:pt x="49" y="109"/>
                </a:cubicBezTo>
                <a:cubicBezTo>
                  <a:pt x="51" y="109"/>
                  <a:pt x="51" y="109"/>
                  <a:pt x="51" y="109"/>
                </a:cubicBezTo>
                <a:cubicBezTo>
                  <a:pt x="51" y="84"/>
                  <a:pt x="51" y="84"/>
                  <a:pt x="51" y="84"/>
                </a:cubicBezTo>
                <a:cubicBezTo>
                  <a:pt x="41" y="84"/>
                  <a:pt x="41" y="84"/>
                  <a:pt x="41" y="84"/>
                </a:cubicBezTo>
                <a:cubicBezTo>
                  <a:pt x="41" y="72"/>
                  <a:pt x="41" y="72"/>
                  <a:pt x="41" y="72"/>
                </a:cubicBezTo>
                <a:cubicBezTo>
                  <a:pt x="41" y="71"/>
                  <a:pt x="41" y="70"/>
                  <a:pt x="40" y="69"/>
                </a:cubicBezTo>
                <a:cubicBezTo>
                  <a:pt x="33" y="66"/>
                  <a:pt x="28" y="58"/>
                  <a:pt x="28" y="50"/>
                </a:cubicBezTo>
                <a:cubicBezTo>
                  <a:pt x="28" y="44"/>
                  <a:pt x="31" y="39"/>
                  <a:pt x="35" y="35"/>
                </a:cubicBezTo>
                <a:cubicBezTo>
                  <a:pt x="39" y="31"/>
                  <a:pt x="44" y="28"/>
                  <a:pt x="51" y="28"/>
                </a:cubicBezTo>
                <a:cubicBezTo>
                  <a:pt x="51" y="22"/>
                  <a:pt x="51" y="22"/>
                  <a:pt x="51" y="22"/>
                </a:cubicBezTo>
                <a:close/>
                <a:moveTo>
                  <a:pt x="51" y="0"/>
                </a:moveTo>
                <a:cubicBezTo>
                  <a:pt x="51" y="17"/>
                  <a:pt x="51" y="17"/>
                  <a:pt x="51" y="17"/>
                </a:cubicBezTo>
                <a:cubicBezTo>
                  <a:pt x="49" y="17"/>
                  <a:pt x="48" y="16"/>
                  <a:pt x="48" y="15"/>
                </a:cubicBezTo>
                <a:cubicBezTo>
                  <a:pt x="48" y="2"/>
                  <a:pt x="48" y="2"/>
                  <a:pt x="48" y="2"/>
                </a:cubicBezTo>
                <a:cubicBezTo>
                  <a:pt x="48" y="1"/>
                  <a:pt x="49" y="0"/>
                  <a:pt x="51" y="0"/>
                </a:cubicBezTo>
                <a:close/>
                <a:moveTo>
                  <a:pt x="26" y="79"/>
                </a:moveTo>
                <a:cubicBezTo>
                  <a:pt x="26" y="73"/>
                  <a:pt x="26" y="73"/>
                  <a:pt x="26" y="73"/>
                </a:cubicBezTo>
                <a:cubicBezTo>
                  <a:pt x="26" y="73"/>
                  <a:pt x="27" y="73"/>
                  <a:pt x="28" y="73"/>
                </a:cubicBezTo>
                <a:cubicBezTo>
                  <a:pt x="29" y="74"/>
                  <a:pt x="29" y="76"/>
                  <a:pt x="28" y="77"/>
                </a:cubicBezTo>
                <a:cubicBezTo>
                  <a:pt x="26" y="79"/>
                  <a:pt x="26" y="79"/>
                  <a:pt x="26" y="79"/>
                </a:cubicBezTo>
                <a:close/>
                <a:moveTo>
                  <a:pt x="26" y="28"/>
                </a:moveTo>
                <a:cubicBezTo>
                  <a:pt x="26" y="21"/>
                  <a:pt x="26" y="21"/>
                  <a:pt x="26" y="21"/>
                </a:cubicBezTo>
                <a:cubicBezTo>
                  <a:pt x="28" y="23"/>
                  <a:pt x="28" y="23"/>
                  <a:pt x="28" y="23"/>
                </a:cubicBezTo>
                <a:cubicBezTo>
                  <a:pt x="29" y="24"/>
                  <a:pt x="29" y="26"/>
                  <a:pt x="28" y="27"/>
                </a:cubicBezTo>
                <a:cubicBezTo>
                  <a:pt x="27" y="28"/>
                  <a:pt x="26" y="28"/>
                  <a:pt x="26" y="28"/>
                </a:cubicBezTo>
                <a:close/>
                <a:moveTo>
                  <a:pt x="26" y="38"/>
                </a:moveTo>
                <a:cubicBezTo>
                  <a:pt x="24" y="42"/>
                  <a:pt x="23" y="46"/>
                  <a:pt x="23" y="50"/>
                </a:cubicBezTo>
                <a:cubicBezTo>
                  <a:pt x="23" y="55"/>
                  <a:pt x="24" y="59"/>
                  <a:pt x="26" y="62"/>
                </a:cubicBezTo>
                <a:cubicBezTo>
                  <a:pt x="26" y="38"/>
                  <a:pt x="26" y="38"/>
                  <a:pt x="26" y="38"/>
                </a:cubicBezTo>
                <a:close/>
                <a:moveTo>
                  <a:pt x="26" y="21"/>
                </a:moveTo>
                <a:cubicBezTo>
                  <a:pt x="26" y="28"/>
                  <a:pt x="26" y="28"/>
                  <a:pt x="26" y="28"/>
                </a:cubicBezTo>
                <a:cubicBezTo>
                  <a:pt x="25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15" y="18"/>
                  <a:pt x="15" y="18"/>
                  <a:pt x="15" y="18"/>
                </a:cubicBezTo>
                <a:cubicBezTo>
                  <a:pt x="14" y="17"/>
                  <a:pt x="14" y="16"/>
                  <a:pt x="15" y="15"/>
                </a:cubicBezTo>
                <a:cubicBezTo>
                  <a:pt x="16" y="14"/>
                  <a:pt x="18" y="14"/>
                  <a:pt x="19" y="15"/>
                </a:cubicBezTo>
                <a:cubicBezTo>
                  <a:pt x="26" y="21"/>
                  <a:pt x="26" y="21"/>
                  <a:pt x="26" y="21"/>
                </a:cubicBezTo>
                <a:close/>
                <a:moveTo>
                  <a:pt x="26" y="73"/>
                </a:moveTo>
                <a:cubicBezTo>
                  <a:pt x="26" y="79"/>
                  <a:pt x="26" y="79"/>
                  <a:pt x="26" y="79"/>
                </a:cubicBezTo>
                <a:cubicBezTo>
                  <a:pt x="19" y="86"/>
                  <a:pt x="19" y="86"/>
                  <a:pt x="19" y="86"/>
                </a:cubicBezTo>
                <a:cubicBezTo>
                  <a:pt x="18" y="87"/>
                  <a:pt x="16" y="87"/>
                  <a:pt x="15" y="86"/>
                </a:cubicBezTo>
                <a:cubicBezTo>
                  <a:pt x="14" y="85"/>
                  <a:pt x="14" y="83"/>
                  <a:pt x="15" y="82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5" y="73"/>
                  <a:pt x="26" y="73"/>
                </a:cubicBezTo>
                <a:close/>
                <a:moveTo>
                  <a:pt x="18" y="50"/>
                </a:moveTo>
                <a:cubicBezTo>
                  <a:pt x="18" y="50"/>
                  <a:pt x="18" y="50"/>
                  <a:pt x="18" y="50"/>
                </a:cubicBezTo>
                <a:cubicBezTo>
                  <a:pt x="18" y="49"/>
                  <a:pt x="17" y="48"/>
                  <a:pt x="15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48"/>
                  <a:pt x="0" y="49"/>
                  <a:pt x="0" y="50"/>
                </a:cubicBezTo>
                <a:cubicBezTo>
                  <a:pt x="0" y="52"/>
                  <a:pt x="2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7" y="53"/>
                  <a:pt x="18" y="52"/>
                  <a:pt x="18" y="50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id-ID" sz="1010"/>
          </a:p>
        </p:txBody>
      </p:sp>
      <p:sp>
        <p:nvSpPr>
          <p:cNvPr id="111" name="燕尾形 110"/>
          <p:cNvSpPr/>
          <p:nvPr/>
        </p:nvSpPr>
        <p:spPr>
          <a:xfrm rot="5400000">
            <a:off x="1594599" y="1517901"/>
            <a:ext cx="269960" cy="431936"/>
          </a:xfrm>
          <a:prstGeom prst="chevron">
            <a:avLst/>
          </a:prstGeom>
          <a:solidFill>
            <a:srgbClr val="4B52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0">
              <a:solidFill>
                <a:schemeClr val="tx1"/>
              </a:solidFill>
            </a:endParaRPr>
          </a:p>
        </p:txBody>
      </p:sp>
      <p:cxnSp>
        <p:nvCxnSpPr>
          <p:cNvPr id="112" name="直接连接符 111"/>
          <p:cNvCxnSpPr/>
          <p:nvPr/>
        </p:nvCxnSpPr>
        <p:spPr>
          <a:xfrm>
            <a:off x="1729579" y="1949836"/>
            <a:ext cx="272659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矩形 112"/>
          <p:cNvSpPr/>
          <p:nvPr/>
        </p:nvSpPr>
        <p:spPr>
          <a:xfrm>
            <a:off x="1982262" y="1127949"/>
            <a:ext cx="494030" cy="282575"/>
          </a:xfrm>
          <a:prstGeom prst="rect">
            <a:avLst/>
          </a:prstGeom>
        </p:spPr>
        <p:txBody>
          <a:bodyPr wrap="none" lIns="68555" tIns="34278" rIns="68555" bIns="34278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多图</a:t>
            </a:r>
          </a:p>
        </p:txBody>
      </p:sp>
      <p:sp>
        <p:nvSpPr>
          <p:cNvPr id="115" name="燕尾形 114"/>
          <p:cNvSpPr/>
          <p:nvPr/>
        </p:nvSpPr>
        <p:spPr>
          <a:xfrm rot="5400000">
            <a:off x="1594599" y="2543748"/>
            <a:ext cx="269960" cy="431936"/>
          </a:xfrm>
          <a:prstGeom prst="chevron">
            <a:avLst/>
          </a:prstGeom>
          <a:solidFill>
            <a:srgbClr val="4B52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0">
              <a:solidFill>
                <a:schemeClr val="tx1"/>
              </a:solidFill>
            </a:endParaRPr>
          </a:p>
        </p:txBody>
      </p:sp>
      <p:cxnSp>
        <p:nvCxnSpPr>
          <p:cNvPr id="116" name="直接连接符 115"/>
          <p:cNvCxnSpPr/>
          <p:nvPr/>
        </p:nvCxnSpPr>
        <p:spPr>
          <a:xfrm>
            <a:off x="1729579" y="2975683"/>
            <a:ext cx="272659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矩形 116"/>
          <p:cNvSpPr/>
          <p:nvPr/>
        </p:nvSpPr>
        <p:spPr>
          <a:xfrm>
            <a:off x="1982262" y="2153796"/>
            <a:ext cx="494030" cy="282575"/>
          </a:xfrm>
          <a:prstGeom prst="rect">
            <a:avLst/>
          </a:prstGeom>
        </p:spPr>
        <p:txBody>
          <a:bodyPr wrap="none" lIns="68555" tIns="34278" rIns="68555" bIns="34278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打标</a:t>
            </a:r>
          </a:p>
        </p:txBody>
      </p:sp>
      <p:sp>
        <p:nvSpPr>
          <p:cNvPr id="119" name="燕尾形 118"/>
          <p:cNvSpPr/>
          <p:nvPr/>
        </p:nvSpPr>
        <p:spPr>
          <a:xfrm rot="5400000">
            <a:off x="1594599" y="3623586"/>
            <a:ext cx="269960" cy="431936"/>
          </a:xfrm>
          <a:prstGeom prst="chevron">
            <a:avLst/>
          </a:prstGeom>
          <a:solidFill>
            <a:srgbClr val="4B52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0">
              <a:solidFill>
                <a:schemeClr val="tx1"/>
              </a:solidFill>
            </a:endParaRPr>
          </a:p>
        </p:txBody>
      </p:sp>
      <p:cxnSp>
        <p:nvCxnSpPr>
          <p:cNvPr id="120" name="直接连接符 119"/>
          <p:cNvCxnSpPr/>
          <p:nvPr/>
        </p:nvCxnSpPr>
        <p:spPr>
          <a:xfrm>
            <a:off x="1729579" y="4055522"/>
            <a:ext cx="272659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矩形 120"/>
          <p:cNvSpPr/>
          <p:nvPr/>
        </p:nvSpPr>
        <p:spPr>
          <a:xfrm>
            <a:off x="1982262" y="3233635"/>
            <a:ext cx="494030" cy="282575"/>
          </a:xfrm>
          <a:prstGeom prst="rect">
            <a:avLst/>
          </a:prstGeom>
        </p:spPr>
        <p:txBody>
          <a:bodyPr wrap="none" lIns="68555" tIns="34278" rIns="68555" bIns="34278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置顶</a:t>
            </a:r>
          </a:p>
        </p:txBody>
      </p:sp>
      <p:sp>
        <p:nvSpPr>
          <p:cNvPr id="122" name="矩形 47"/>
          <p:cNvSpPr>
            <a:spLocks noChangeArrowheads="1"/>
          </p:cNvSpPr>
          <p:nvPr/>
        </p:nvSpPr>
        <p:spPr bwMode="auto">
          <a:xfrm>
            <a:off x="2001753" y="3601757"/>
            <a:ext cx="2483629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rgbClr val="333333"/>
                </a:solidFill>
                <a:sym typeface="微软雅黑" panose="020B0503020204020204" pitchFamily="34" charset="-122"/>
              </a:rPr>
              <a:t>品牌置顶、熊掌号问答置顶</a:t>
            </a:r>
          </a:p>
        </p:txBody>
      </p:sp>
      <p:sp>
        <p:nvSpPr>
          <p:cNvPr id="2" name="文本框 11"/>
          <p:cNvSpPr txBox="1">
            <a:spLocks noChangeArrowheads="1"/>
          </p:cNvSpPr>
          <p:nvPr/>
        </p:nvSpPr>
        <p:spPr bwMode="auto">
          <a:xfrm>
            <a:off x="3966448" y="5239"/>
            <a:ext cx="1211580" cy="506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新生态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797425" y="755015"/>
            <a:ext cx="4425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/>
              <a:t>展现</a:t>
            </a:r>
          </a:p>
        </p:txBody>
      </p:sp>
      <p:pic>
        <p:nvPicPr>
          <p:cNvPr id="123" name="图片 1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2470" y="1397635"/>
            <a:ext cx="1765300" cy="543560"/>
          </a:xfrm>
          <a:prstGeom prst="rect">
            <a:avLst/>
          </a:prstGeom>
        </p:spPr>
      </p:pic>
      <p:pic>
        <p:nvPicPr>
          <p:cNvPr id="124" name="图片 1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88515" y="2484755"/>
            <a:ext cx="1552575" cy="409575"/>
          </a:xfrm>
          <a:prstGeom prst="rect">
            <a:avLst/>
          </a:prstGeom>
        </p:spPr>
      </p:pic>
      <p:sp>
        <p:nvSpPr>
          <p:cNvPr id="125" name="文本框 124"/>
          <p:cNvSpPr txBox="1"/>
          <p:nvPr/>
        </p:nvSpPr>
        <p:spPr>
          <a:xfrm>
            <a:off x="3652520" y="2540000"/>
            <a:ext cx="1270000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原创、热评等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1" fill="hold">
                            <p:stCondLst>
                              <p:cond delay="2500"/>
                            </p:stCondLst>
                            <p:childTnLst>
                              <p:par>
                                <p:cTn id="35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4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5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7" fill="hold">
                            <p:stCondLst>
                              <p:cond delay="3500"/>
                            </p:stCondLst>
                            <p:childTnLst>
                              <p:par>
                                <p:cTn id="3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4000"/>
                            </p:stCondLst>
                            <p:childTnLst>
                              <p:par>
                                <p:cTn id="3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8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1" fill="hold">
                            <p:stCondLst>
                              <p:cond delay="5500"/>
                            </p:stCondLst>
                            <p:childTnLst>
                              <p:par>
                                <p:cTn id="3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5" fill="hold">
                            <p:stCondLst>
                              <p:cond delay="6000"/>
                            </p:stCondLst>
                            <p:childTnLst>
                              <p:par>
                                <p:cTn id="3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9" fill="hold">
                            <p:stCondLst>
                              <p:cond delay="6500"/>
                            </p:stCondLst>
                            <p:childTnLst>
                              <p:par>
                                <p:cTn id="38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2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3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5" fill="hold">
                            <p:stCondLst>
                              <p:cond delay="7500"/>
                            </p:stCondLst>
                            <p:childTnLst>
                              <p:par>
                                <p:cTn id="3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9" fill="hold">
                            <p:stCondLst>
                              <p:cond delay="8000"/>
                            </p:stCondLst>
                            <p:childTnLst>
                              <p:par>
                                <p:cTn id="3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bldLvl="0" animBg="1"/>
      <p:bldP spid="113" grpId="0"/>
      <p:bldP spid="115" grpId="0" bldLvl="0" animBg="1"/>
      <p:bldP spid="117" grpId="0"/>
      <p:bldP spid="119" grpId="0" bldLvl="0" animBg="1"/>
      <p:bldP spid="121" grpId="0"/>
      <p:bldP spid="1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6"/>
          <p:cNvSpPr/>
          <p:nvPr/>
        </p:nvSpPr>
        <p:spPr bwMode="auto">
          <a:xfrm>
            <a:off x="4276726" y="0"/>
            <a:ext cx="594122" cy="5143500"/>
          </a:xfrm>
          <a:custGeom>
            <a:avLst/>
            <a:gdLst>
              <a:gd name="T0" fmla="*/ 2147483647 w 84"/>
              <a:gd name="T1" fmla="*/ 2147483647 h 740"/>
              <a:gd name="T2" fmla="*/ 2147483647 w 84"/>
              <a:gd name="T3" fmla="*/ 2147483647 h 740"/>
              <a:gd name="T4" fmla="*/ 2147483647 w 84"/>
              <a:gd name="T5" fmla="*/ 2147483647 h 740"/>
              <a:gd name="T6" fmla="*/ 0 w 84"/>
              <a:gd name="T7" fmla="*/ 2147483647 h 740"/>
              <a:gd name="T8" fmla="*/ 0 w 84"/>
              <a:gd name="T9" fmla="*/ 2147483647 h 740"/>
              <a:gd name="T10" fmla="*/ 0 w 84"/>
              <a:gd name="T11" fmla="*/ 2147483647 h 740"/>
              <a:gd name="T12" fmla="*/ 2147483647 w 84"/>
              <a:gd name="T13" fmla="*/ 2147483647 h 740"/>
              <a:gd name="T14" fmla="*/ 2147483647 w 84"/>
              <a:gd name="T15" fmla="*/ 0 h 740"/>
              <a:gd name="T16" fmla="*/ 2147483647 w 84"/>
              <a:gd name="T17" fmla="*/ 2147483647 h 74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84"/>
              <a:gd name="T28" fmla="*/ 0 h 740"/>
              <a:gd name="T29" fmla="*/ 84 w 84"/>
              <a:gd name="T30" fmla="*/ 740 h 74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84" h="740">
                <a:moveTo>
                  <a:pt x="84" y="370"/>
                </a:moveTo>
                <a:cubicBezTo>
                  <a:pt x="84" y="740"/>
                  <a:pt x="84" y="740"/>
                  <a:pt x="84" y="740"/>
                </a:cubicBezTo>
                <a:cubicBezTo>
                  <a:pt x="13" y="630"/>
                  <a:pt x="13" y="630"/>
                  <a:pt x="13" y="630"/>
                </a:cubicBezTo>
                <a:cubicBezTo>
                  <a:pt x="4" y="617"/>
                  <a:pt x="0" y="602"/>
                  <a:pt x="0" y="587"/>
                </a:cubicBezTo>
                <a:cubicBezTo>
                  <a:pt x="0" y="370"/>
                  <a:pt x="0" y="370"/>
                  <a:pt x="0" y="370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38"/>
                  <a:pt x="4" y="123"/>
                  <a:pt x="13" y="110"/>
                </a:cubicBezTo>
                <a:cubicBezTo>
                  <a:pt x="84" y="0"/>
                  <a:pt x="84" y="0"/>
                  <a:pt x="84" y="0"/>
                </a:cubicBezTo>
                <a:lnTo>
                  <a:pt x="84" y="370"/>
                </a:lnTo>
                <a:close/>
              </a:path>
            </a:pathLst>
          </a:custGeom>
          <a:solidFill>
            <a:srgbClr val="C92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Rectangle 7"/>
          <p:cNvSpPr>
            <a:spLocks noChangeArrowheads="1"/>
          </p:cNvSpPr>
          <p:nvPr/>
        </p:nvSpPr>
        <p:spPr bwMode="auto">
          <a:xfrm>
            <a:off x="4861323" y="0"/>
            <a:ext cx="4282678" cy="5143500"/>
          </a:xfrm>
          <a:prstGeom prst="rect">
            <a:avLst/>
          </a:pr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sp>
        <p:nvSpPr>
          <p:cNvPr id="28" name="Freeform 8"/>
          <p:cNvSpPr/>
          <p:nvPr/>
        </p:nvSpPr>
        <p:spPr bwMode="auto">
          <a:xfrm>
            <a:off x="0" y="0"/>
            <a:ext cx="636985" cy="5143500"/>
          </a:xfrm>
          <a:custGeom>
            <a:avLst/>
            <a:gdLst>
              <a:gd name="T0" fmla="*/ 0 w 90"/>
              <a:gd name="T1" fmla="*/ 2147483647 h 684"/>
              <a:gd name="T2" fmla="*/ 0 w 90"/>
              <a:gd name="T3" fmla="*/ 0 h 684"/>
              <a:gd name="T4" fmla="*/ 2147483647 w 90"/>
              <a:gd name="T5" fmla="*/ 2147483647 h 684"/>
              <a:gd name="T6" fmla="*/ 2147483647 w 90"/>
              <a:gd name="T7" fmla="*/ 2147483647 h 684"/>
              <a:gd name="T8" fmla="*/ 2147483647 w 90"/>
              <a:gd name="T9" fmla="*/ 2147483647 h 684"/>
              <a:gd name="T10" fmla="*/ 2147483647 w 90"/>
              <a:gd name="T11" fmla="*/ 2147483647 h 684"/>
              <a:gd name="T12" fmla="*/ 2147483647 w 90"/>
              <a:gd name="T13" fmla="*/ 2147483647 h 684"/>
              <a:gd name="T14" fmla="*/ 0 w 90"/>
              <a:gd name="T15" fmla="*/ 2147483647 h 684"/>
              <a:gd name="T16" fmla="*/ 0 w 90"/>
              <a:gd name="T17" fmla="*/ 2147483647 h 68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0"/>
              <a:gd name="T28" fmla="*/ 0 h 684"/>
              <a:gd name="T29" fmla="*/ 90 w 90"/>
              <a:gd name="T30" fmla="*/ 684 h 68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0" h="684">
                <a:moveTo>
                  <a:pt x="0" y="342"/>
                </a:moveTo>
                <a:cubicBezTo>
                  <a:pt x="0" y="0"/>
                  <a:pt x="0" y="0"/>
                  <a:pt x="0" y="0"/>
                </a:cubicBezTo>
                <a:cubicBezTo>
                  <a:pt x="78" y="101"/>
                  <a:pt x="78" y="101"/>
                  <a:pt x="78" y="101"/>
                </a:cubicBezTo>
                <a:cubicBezTo>
                  <a:pt x="86" y="113"/>
                  <a:pt x="90" y="127"/>
                  <a:pt x="90" y="142"/>
                </a:cubicBezTo>
                <a:cubicBezTo>
                  <a:pt x="90" y="342"/>
                  <a:pt x="90" y="342"/>
                  <a:pt x="90" y="342"/>
                </a:cubicBezTo>
                <a:cubicBezTo>
                  <a:pt x="90" y="543"/>
                  <a:pt x="90" y="543"/>
                  <a:pt x="90" y="543"/>
                </a:cubicBezTo>
                <a:cubicBezTo>
                  <a:pt x="90" y="557"/>
                  <a:pt x="86" y="571"/>
                  <a:pt x="78" y="583"/>
                </a:cubicBezTo>
                <a:cubicBezTo>
                  <a:pt x="0" y="684"/>
                  <a:pt x="0" y="684"/>
                  <a:pt x="0" y="684"/>
                </a:cubicBezTo>
                <a:lnTo>
                  <a:pt x="0" y="342"/>
                </a:lnTo>
                <a:close/>
              </a:path>
            </a:pathLst>
          </a:cu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9" name="组合 26"/>
          <p:cNvGrpSpPr/>
          <p:nvPr/>
        </p:nvGrpSpPr>
        <p:grpSpPr bwMode="auto">
          <a:xfrm>
            <a:off x="410000" y="2232656"/>
            <a:ext cx="449580" cy="437822"/>
            <a:chOff x="0" y="0"/>
            <a:chExt cx="599513" cy="583694"/>
          </a:xfrm>
        </p:grpSpPr>
        <p:sp>
          <p:nvSpPr>
            <p:cNvPr id="30" name="Freeform 9"/>
            <p:cNvSpPr/>
            <p:nvPr/>
          </p:nvSpPr>
          <p:spPr bwMode="auto">
            <a:xfrm>
              <a:off x="15562" y="0"/>
              <a:ext cx="566738" cy="566738"/>
            </a:xfrm>
            <a:custGeom>
              <a:avLst/>
              <a:gdLst>
                <a:gd name="T0" fmla="*/ 2147483647 w 60"/>
                <a:gd name="T1" fmla="*/ 2147483647 h 60"/>
                <a:gd name="T2" fmla="*/ 2147483647 w 60"/>
                <a:gd name="T3" fmla="*/ 2147483647 h 60"/>
                <a:gd name="T4" fmla="*/ 0 w 60"/>
                <a:gd name="T5" fmla="*/ 2147483647 h 60"/>
                <a:gd name="T6" fmla="*/ 0 w 60"/>
                <a:gd name="T7" fmla="*/ 2147483647 h 60"/>
                <a:gd name="T8" fmla="*/ 2147483647 w 60"/>
                <a:gd name="T9" fmla="*/ 0 h 60"/>
                <a:gd name="T10" fmla="*/ 2147483647 w 60"/>
                <a:gd name="T11" fmla="*/ 0 h 60"/>
                <a:gd name="T12" fmla="*/ 2147483647 w 60"/>
                <a:gd name="T13" fmla="*/ 2147483647 h 60"/>
                <a:gd name="T14" fmla="*/ 2147483647 w 60"/>
                <a:gd name="T15" fmla="*/ 2147483647 h 60"/>
                <a:gd name="T16" fmla="*/ 2147483647 w 60"/>
                <a:gd name="T17" fmla="*/ 2147483647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0"/>
                <a:gd name="T28" fmla="*/ 0 h 60"/>
                <a:gd name="T29" fmla="*/ 60 w 60"/>
                <a:gd name="T30" fmla="*/ 60 h 6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0" h="60">
                  <a:moveTo>
                    <a:pt x="30" y="60"/>
                  </a:moveTo>
                  <a:cubicBezTo>
                    <a:pt x="30" y="60"/>
                    <a:pt x="30" y="60"/>
                    <a:pt x="30" y="60"/>
                  </a:cubicBezTo>
                  <a:cubicBezTo>
                    <a:pt x="14" y="60"/>
                    <a:pt x="0" y="46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4"/>
                    <a:pt x="14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6" y="0"/>
                    <a:pt x="60" y="14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46"/>
                    <a:pt x="46" y="60"/>
                    <a:pt x="30" y="60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文本框 3"/>
            <p:cNvSpPr txBox="1">
              <a:spLocks noChangeArrowheads="1"/>
            </p:cNvSpPr>
            <p:nvPr/>
          </p:nvSpPr>
          <p:spPr bwMode="auto">
            <a:xfrm>
              <a:off x="0" y="31732"/>
              <a:ext cx="599513" cy="55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1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</a:p>
          </p:txBody>
        </p:sp>
      </p:grpSp>
      <p:sp>
        <p:nvSpPr>
          <p:cNvPr id="32" name="矩形 4"/>
          <p:cNvSpPr>
            <a:spLocks noChangeArrowheads="1"/>
          </p:cNvSpPr>
          <p:nvPr/>
        </p:nvSpPr>
        <p:spPr bwMode="auto">
          <a:xfrm>
            <a:off x="875640" y="2242261"/>
            <a:ext cx="1783080" cy="41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新熊掌号规则</a:t>
            </a:r>
          </a:p>
        </p:txBody>
      </p:sp>
      <p:sp>
        <p:nvSpPr>
          <p:cNvPr id="49" name="文本框 1"/>
          <p:cNvSpPr txBox="1">
            <a:spLocks noChangeArrowheads="1"/>
          </p:cNvSpPr>
          <p:nvPr/>
        </p:nvSpPr>
        <p:spPr bwMode="auto">
          <a:xfrm>
            <a:off x="6150939" y="2141265"/>
            <a:ext cx="180911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3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32" grpId="0"/>
      <p:bldP spid="4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6"/>
          <p:cNvGrpSpPr/>
          <p:nvPr/>
        </p:nvGrpSpPr>
        <p:grpSpPr bwMode="auto">
          <a:xfrm>
            <a:off x="0" y="4787503"/>
            <a:ext cx="9144000" cy="355997"/>
            <a:chOff x="0" y="0"/>
            <a:chExt cx="12192000" cy="1204912"/>
          </a:xfrm>
        </p:grpSpPr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0" y="69849"/>
              <a:ext cx="12192000" cy="1135063"/>
            </a:xfrm>
            <a:prstGeom prst="rect">
              <a:avLst/>
            </a:prstGeom>
            <a:solidFill>
              <a:srgbClr val="DD3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1942306" y="0"/>
              <a:ext cx="8307388" cy="1204912"/>
            </a:xfrm>
            <a:custGeom>
              <a:avLst/>
              <a:gdLst>
                <a:gd name="T0" fmla="*/ 2147483647 w 814"/>
                <a:gd name="T1" fmla="*/ 2147483647 h 109"/>
                <a:gd name="T2" fmla="*/ 0 w 814"/>
                <a:gd name="T3" fmla="*/ 2147483647 h 109"/>
                <a:gd name="T4" fmla="*/ 2147483647 w 814"/>
                <a:gd name="T5" fmla="*/ 2147483647 h 109"/>
                <a:gd name="T6" fmla="*/ 2147483647 w 814"/>
                <a:gd name="T7" fmla="*/ 0 h 109"/>
                <a:gd name="T8" fmla="*/ 2147483647 w 814"/>
                <a:gd name="T9" fmla="*/ 0 h 109"/>
                <a:gd name="T10" fmla="*/ 2147483647 w 814"/>
                <a:gd name="T11" fmla="*/ 0 h 109"/>
                <a:gd name="T12" fmla="*/ 2147483647 w 814"/>
                <a:gd name="T13" fmla="*/ 2147483647 h 109"/>
                <a:gd name="T14" fmla="*/ 2147483647 w 814"/>
                <a:gd name="T15" fmla="*/ 2147483647 h 109"/>
                <a:gd name="T16" fmla="*/ 2147483647 w 814"/>
                <a:gd name="T17" fmla="*/ 2147483647 h 1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14"/>
                <a:gd name="T28" fmla="*/ 0 h 109"/>
                <a:gd name="T29" fmla="*/ 814 w 814"/>
                <a:gd name="T30" fmla="*/ 109 h 10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14" h="109">
                  <a:moveTo>
                    <a:pt x="407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146" y="13"/>
                    <a:pt x="146" y="13"/>
                    <a:pt x="146" y="13"/>
                  </a:cubicBezTo>
                  <a:cubicBezTo>
                    <a:pt x="159" y="5"/>
                    <a:pt x="175" y="0"/>
                    <a:pt x="190" y="0"/>
                  </a:cubicBezTo>
                  <a:cubicBezTo>
                    <a:pt x="407" y="0"/>
                    <a:pt x="407" y="0"/>
                    <a:pt x="407" y="0"/>
                  </a:cubicBezTo>
                  <a:cubicBezTo>
                    <a:pt x="623" y="0"/>
                    <a:pt x="623" y="0"/>
                    <a:pt x="623" y="0"/>
                  </a:cubicBezTo>
                  <a:cubicBezTo>
                    <a:pt x="639" y="0"/>
                    <a:pt x="654" y="5"/>
                    <a:pt x="667" y="13"/>
                  </a:cubicBezTo>
                  <a:cubicBezTo>
                    <a:pt x="814" y="109"/>
                    <a:pt x="814" y="109"/>
                    <a:pt x="814" y="109"/>
                  </a:cubicBezTo>
                  <a:lnTo>
                    <a:pt x="407" y="109"/>
                  </a:lnTo>
                  <a:close/>
                </a:path>
              </a:pathLst>
            </a:cu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1"/>
            <a:ext cx="9144000" cy="335756"/>
          </a:xfrm>
          <a:prstGeom prst="rect">
            <a:avLst/>
          </a:pr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grpSp>
        <p:nvGrpSpPr>
          <p:cNvPr id="10" name="组合 9"/>
          <p:cNvGrpSpPr/>
          <p:nvPr/>
        </p:nvGrpSpPr>
        <p:grpSpPr>
          <a:xfrm>
            <a:off x="1744266" y="0"/>
            <a:ext cx="5656659" cy="532924"/>
            <a:chOff x="1744266" y="0"/>
            <a:chExt cx="5656659" cy="532924"/>
          </a:xfrm>
        </p:grpSpPr>
        <p:sp>
          <p:nvSpPr>
            <p:cNvPr id="8" name="Freeform 7"/>
            <p:cNvSpPr/>
            <p:nvPr/>
          </p:nvSpPr>
          <p:spPr bwMode="auto">
            <a:xfrm>
              <a:off x="1744266" y="0"/>
              <a:ext cx="5656659" cy="531019"/>
            </a:xfrm>
            <a:custGeom>
              <a:avLst/>
              <a:gdLst>
                <a:gd name="T0" fmla="*/ 2147483647 w 739"/>
                <a:gd name="T1" fmla="*/ 0 h 96"/>
                <a:gd name="T2" fmla="*/ 0 w 739"/>
                <a:gd name="T3" fmla="*/ 0 h 96"/>
                <a:gd name="T4" fmla="*/ 2147483647 w 739"/>
                <a:gd name="T5" fmla="*/ 2147483647 h 96"/>
                <a:gd name="T6" fmla="*/ 2147483647 w 739"/>
                <a:gd name="T7" fmla="*/ 2147483647 h 96"/>
                <a:gd name="T8" fmla="*/ 2147483647 w 739"/>
                <a:gd name="T9" fmla="*/ 2147483647 h 96"/>
                <a:gd name="T10" fmla="*/ 2147483647 w 739"/>
                <a:gd name="T11" fmla="*/ 2147483647 h 96"/>
                <a:gd name="T12" fmla="*/ 2147483647 w 739"/>
                <a:gd name="T13" fmla="*/ 2147483647 h 96"/>
                <a:gd name="T14" fmla="*/ 2147483647 w 739"/>
                <a:gd name="T15" fmla="*/ 0 h 96"/>
                <a:gd name="T16" fmla="*/ 2147483647 w 739"/>
                <a:gd name="T17" fmla="*/ 0 h 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39"/>
                <a:gd name="T28" fmla="*/ 0 h 96"/>
                <a:gd name="T29" fmla="*/ 739 w 739"/>
                <a:gd name="T30" fmla="*/ 96 h 9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39" h="96">
                  <a:moveTo>
                    <a:pt x="37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9" y="83"/>
                    <a:pt x="109" y="83"/>
                    <a:pt x="109" y="83"/>
                  </a:cubicBezTo>
                  <a:cubicBezTo>
                    <a:pt x="122" y="92"/>
                    <a:pt x="138" y="96"/>
                    <a:pt x="153" y="96"/>
                  </a:cubicBezTo>
                  <a:cubicBezTo>
                    <a:pt x="370" y="96"/>
                    <a:pt x="370" y="96"/>
                    <a:pt x="370" y="96"/>
                  </a:cubicBezTo>
                  <a:cubicBezTo>
                    <a:pt x="586" y="96"/>
                    <a:pt x="586" y="96"/>
                    <a:pt x="586" y="96"/>
                  </a:cubicBezTo>
                  <a:cubicBezTo>
                    <a:pt x="602" y="96"/>
                    <a:pt x="617" y="92"/>
                    <a:pt x="630" y="83"/>
                  </a:cubicBezTo>
                  <a:cubicBezTo>
                    <a:pt x="739" y="0"/>
                    <a:pt x="739" y="0"/>
                    <a:pt x="739" y="0"/>
                  </a:cubicBezTo>
                  <a:lnTo>
                    <a:pt x="370" y="0"/>
                  </a:lnTo>
                  <a:close/>
                </a:path>
              </a:pathLst>
            </a:custGeom>
            <a:solidFill>
              <a:srgbClr val="4A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文本框 11"/>
            <p:cNvSpPr txBox="1">
              <a:spLocks noChangeArrowheads="1"/>
            </p:cNvSpPr>
            <p:nvPr/>
          </p:nvSpPr>
          <p:spPr bwMode="auto">
            <a:xfrm>
              <a:off x="3463528" y="26194"/>
              <a:ext cx="2240280" cy="506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27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指数评估维度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965" y="681990"/>
            <a:ext cx="7672070" cy="36906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6"/>
          <p:cNvGrpSpPr/>
          <p:nvPr/>
        </p:nvGrpSpPr>
        <p:grpSpPr bwMode="auto">
          <a:xfrm>
            <a:off x="0" y="4787503"/>
            <a:ext cx="9144000" cy="355997"/>
            <a:chOff x="0" y="0"/>
            <a:chExt cx="12192000" cy="1204912"/>
          </a:xfrm>
        </p:grpSpPr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0" y="69849"/>
              <a:ext cx="12192000" cy="1135063"/>
            </a:xfrm>
            <a:prstGeom prst="rect">
              <a:avLst/>
            </a:prstGeom>
            <a:solidFill>
              <a:srgbClr val="DD3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1942306" y="0"/>
              <a:ext cx="8307388" cy="1204912"/>
            </a:xfrm>
            <a:custGeom>
              <a:avLst/>
              <a:gdLst>
                <a:gd name="T0" fmla="*/ 2147483647 w 814"/>
                <a:gd name="T1" fmla="*/ 2147483647 h 109"/>
                <a:gd name="T2" fmla="*/ 0 w 814"/>
                <a:gd name="T3" fmla="*/ 2147483647 h 109"/>
                <a:gd name="T4" fmla="*/ 2147483647 w 814"/>
                <a:gd name="T5" fmla="*/ 2147483647 h 109"/>
                <a:gd name="T6" fmla="*/ 2147483647 w 814"/>
                <a:gd name="T7" fmla="*/ 0 h 109"/>
                <a:gd name="T8" fmla="*/ 2147483647 w 814"/>
                <a:gd name="T9" fmla="*/ 0 h 109"/>
                <a:gd name="T10" fmla="*/ 2147483647 w 814"/>
                <a:gd name="T11" fmla="*/ 0 h 109"/>
                <a:gd name="T12" fmla="*/ 2147483647 w 814"/>
                <a:gd name="T13" fmla="*/ 2147483647 h 109"/>
                <a:gd name="T14" fmla="*/ 2147483647 w 814"/>
                <a:gd name="T15" fmla="*/ 2147483647 h 109"/>
                <a:gd name="T16" fmla="*/ 2147483647 w 814"/>
                <a:gd name="T17" fmla="*/ 2147483647 h 1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14"/>
                <a:gd name="T28" fmla="*/ 0 h 109"/>
                <a:gd name="T29" fmla="*/ 814 w 814"/>
                <a:gd name="T30" fmla="*/ 109 h 10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14" h="109">
                  <a:moveTo>
                    <a:pt x="407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146" y="13"/>
                    <a:pt x="146" y="13"/>
                    <a:pt x="146" y="13"/>
                  </a:cubicBezTo>
                  <a:cubicBezTo>
                    <a:pt x="159" y="5"/>
                    <a:pt x="175" y="0"/>
                    <a:pt x="190" y="0"/>
                  </a:cubicBezTo>
                  <a:cubicBezTo>
                    <a:pt x="407" y="0"/>
                    <a:pt x="407" y="0"/>
                    <a:pt x="407" y="0"/>
                  </a:cubicBezTo>
                  <a:cubicBezTo>
                    <a:pt x="623" y="0"/>
                    <a:pt x="623" y="0"/>
                    <a:pt x="623" y="0"/>
                  </a:cubicBezTo>
                  <a:cubicBezTo>
                    <a:pt x="639" y="0"/>
                    <a:pt x="654" y="5"/>
                    <a:pt x="667" y="13"/>
                  </a:cubicBezTo>
                  <a:cubicBezTo>
                    <a:pt x="814" y="109"/>
                    <a:pt x="814" y="109"/>
                    <a:pt x="814" y="109"/>
                  </a:cubicBezTo>
                  <a:lnTo>
                    <a:pt x="407" y="109"/>
                  </a:lnTo>
                  <a:close/>
                </a:path>
              </a:pathLst>
            </a:cu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1"/>
            <a:ext cx="9144000" cy="335756"/>
          </a:xfrm>
          <a:prstGeom prst="rect">
            <a:avLst/>
          </a:pr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grpSp>
        <p:nvGrpSpPr>
          <p:cNvPr id="10" name="组合 9"/>
          <p:cNvGrpSpPr/>
          <p:nvPr/>
        </p:nvGrpSpPr>
        <p:grpSpPr>
          <a:xfrm>
            <a:off x="1744266" y="0"/>
            <a:ext cx="5656659" cy="531019"/>
            <a:chOff x="1744266" y="0"/>
            <a:chExt cx="5656659" cy="531019"/>
          </a:xfrm>
        </p:grpSpPr>
        <p:sp>
          <p:nvSpPr>
            <p:cNvPr id="8" name="Freeform 7"/>
            <p:cNvSpPr/>
            <p:nvPr/>
          </p:nvSpPr>
          <p:spPr bwMode="auto">
            <a:xfrm>
              <a:off x="1744266" y="0"/>
              <a:ext cx="5656659" cy="531019"/>
            </a:xfrm>
            <a:custGeom>
              <a:avLst/>
              <a:gdLst>
                <a:gd name="T0" fmla="*/ 2147483647 w 739"/>
                <a:gd name="T1" fmla="*/ 0 h 96"/>
                <a:gd name="T2" fmla="*/ 0 w 739"/>
                <a:gd name="T3" fmla="*/ 0 h 96"/>
                <a:gd name="T4" fmla="*/ 2147483647 w 739"/>
                <a:gd name="T5" fmla="*/ 2147483647 h 96"/>
                <a:gd name="T6" fmla="*/ 2147483647 w 739"/>
                <a:gd name="T7" fmla="*/ 2147483647 h 96"/>
                <a:gd name="T8" fmla="*/ 2147483647 w 739"/>
                <a:gd name="T9" fmla="*/ 2147483647 h 96"/>
                <a:gd name="T10" fmla="*/ 2147483647 w 739"/>
                <a:gd name="T11" fmla="*/ 2147483647 h 96"/>
                <a:gd name="T12" fmla="*/ 2147483647 w 739"/>
                <a:gd name="T13" fmla="*/ 2147483647 h 96"/>
                <a:gd name="T14" fmla="*/ 2147483647 w 739"/>
                <a:gd name="T15" fmla="*/ 0 h 96"/>
                <a:gd name="T16" fmla="*/ 2147483647 w 739"/>
                <a:gd name="T17" fmla="*/ 0 h 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39"/>
                <a:gd name="T28" fmla="*/ 0 h 96"/>
                <a:gd name="T29" fmla="*/ 739 w 739"/>
                <a:gd name="T30" fmla="*/ 96 h 9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39" h="96">
                  <a:moveTo>
                    <a:pt x="37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9" y="83"/>
                    <a:pt x="109" y="83"/>
                    <a:pt x="109" y="83"/>
                  </a:cubicBezTo>
                  <a:cubicBezTo>
                    <a:pt x="122" y="92"/>
                    <a:pt x="138" y="96"/>
                    <a:pt x="153" y="96"/>
                  </a:cubicBezTo>
                  <a:cubicBezTo>
                    <a:pt x="370" y="96"/>
                    <a:pt x="370" y="96"/>
                    <a:pt x="370" y="96"/>
                  </a:cubicBezTo>
                  <a:cubicBezTo>
                    <a:pt x="586" y="96"/>
                    <a:pt x="586" y="96"/>
                    <a:pt x="586" y="96"/>
                  </a:cubicBezTo>
                  <a:cubicBezTo>
                    <a:pt x="602" y="96"/>
                    <a:pt x="617" y="92"/>
                    <a:pt x="630" y="83"/>
                  </a:cubicBezTo>
                  <a:cubicBezTo>
                    <a:pt x="739" y="0"/>
                    <a:pt x="739" y="0"/>
                    <a:pt x="739" y="0"/>
                  </a:cubicBezTo>
                  <a:lnTo>
                    <a:pt x="370" y="0"/>
                  </a:lnTo>
                  <a:close/>
                </a:path>
              </a:pathLst>
            </a:custGeom>
            <a:solidFill>
              <a:srgbClr val="4A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文本框 11"/>
            <p:cNvSpPr txBox="1">
              <a:spLocks noChangeArrowheads="1"/>
            </p:cNvSpPr>
            <p:nvPr/>
          </p:nvSpPr>
          <p:spPr bwMode="auto">
            <a:xfrm>
              <a:off x="2833291" y="24130"/>
              <a:ext cx="3479165" cy="506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27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指数权益的核心目标</a:t>
              </a:r>
            </a:p>
          </p:txBody>
        </p:sp>
      </p:grpSp>
      <p:sp>
        <p:nvSpPr>
          <p:cNvPr id="11" name="TextBox 8"/>
          <p:cNvSpPr txBox="1">
            <a:spLocks noChangeArrowheads="1"/>
          </p:cNvSpPr>
          <p:nvPr/>
        </p:nvSpPr>
        <p:spPr bwMode="auto">
          <a:xfrm>
            <a:off x="7635478" y="2494360"/>
            <a:ext cx="108942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  <a:defRPr/>
            </a:pPr>
            <a:r>
              <a:rPr lang="zh-CN" altLang="en-US" sz="1200" kern="0">
                <a:latin typeface="微软雅黑" panose="020B0503020204020204" pitchFamily="34" charset="-122"/>
                <a:ea typeface="微软雅黑" panose="020B0503020204020204" pitchFamily="34" charset="-122"/>
              </a:rPr>
              <a:t>用户价值</a:t>
            </a:r>
          </a:p>
        </p:txBody>
      </p:sp>
      <p:sp>
        <p:nvSpPr>
          <p:cNvPr id="12" name="燕尾形箭头 23"/>
          <p:cNvSpPr>
            <a:spLocks noChangeArrowheads="1"/>
          </p:cNvSpPr>
          <p:nvPr/>
        </p:nvSpPr>
        <p:spPr bwMode="auto">
          <a:xfrm rot="16200000">
            <a:off x="5907881" y="1487091"/>
            <a:ext cx="944166" cy="979884"/>
          </a:xfrm>
          <a:prstGeom prst="notchedRightArrow">
            <a:avLst>
              <a:gd name="adj1" fmla="val 60009"/>
              <a:gd name="adj2" fmla="val 36500"/>
            </a:avLst>
          </a:prstGeom>
          <a:solidFill>
            <a:srgbClr val="DD1C3E"/>
          </a:solidFill>
          <a:ln>
            <a:noFill/>
          </a:ln>
          <a:effectLst>
            <a:outerShdw dist="25401" dir="2700000" algn="ctr" rotWithShape="0">
              <a:srgbClr val="000000">
                <a:alpha val="14000"/>
              </a:srgbClr>
            </a:outerShdw>
          </a:effectLst>
        </p:spPr>
        <p:txBody>
          <a:bodyPr lIns="216000" tIns="34290" rIns="68580" bIns="34290" anchor="ctr"/>
          <a:lstStyle/>
          <a:p>
            <a:pPr algn="ctr">
              <a:defRPr/>
            </a:pPr>
            <a:endParaRPr lang="zh-CN" altLang="en-US" sz="2400" ker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燕尾形箭头 24"/>
          <p:cNvSpPr>
            <a:spLocks noChangeArrowheads="1"/>
          </p:cNvSpPr>
          <p:nvPr/>
        </p:nvSpPr>
        <p:spPr bwMode="auto">
          <a:xfrm>
            <a:off x="6672263" y="2250282"/>
            <a:ext cx="944166" cy="979885"/>
          </a:xfrm>
          <a:prstGeom prst="notchedRightArrow">
            <a:avLst>
              <a:gd name="adj1" fmla="val 60009"/>
              <a:gd name="adj2" fmla="val 36500"/>
            </a:avLst>
          </a:prstGeom>
          <a:solidFill>
            <a:srgbClr val="424A53"/>
          </a:solidFill>
          <a:ln>
            <a:noFill/>
          </a:ln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100" ker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燕尾形箭头 25"/>
          <p:cNvSpPr>
            <a:spLocks noChangeArrowheads="1"/>
          </p:cNvSpPr>
          <p:nvPr/>
        </p:nvSpPr>
        <p:spPr bwMode="auto">
          <a:xfrm flipH="1">
            <a:off x="5143501" y="2250282"/>
            <a:ext cx="944166" cy="979885"/>
          </a:xfrm>
          <a:prstGeom prst="notchedRightArrow">
            <a:avLst>
              <a:gd name="adj1" fmla="val 60009"/>
              <a:gd name="adj2" fmla="val 36500"/>
            </a:avLst>
          </a:prstGeom>
          <a:solidFill>
            <a:srgbClr val="424A53"/>
          </a:solidFill>
          <a:ln>
            <a:noFill/>
          </a:ln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100" ker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7"/>
          <p:cNvSpPr txBox="1">
            <a:spLocks noChangeArrowheads="1"/>
          </p:cNvSpPr>
          <p:nvPr/>
        </p:nvSpPr>
        <p:spPr bwMode="auto">
          <a:xfrm>
            <a:off x="5920185" y="2509044"/>
            <a:ext cx="932259" cy="560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指数</a:t>
            </a:r>
            <a:r>
              <a:rPr lang="en-US" altLang="zh-CN" sz="16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&amp;</a:t>
            </a: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权益</a:t>
            </a:r>
          </a:p>
        </p:txBody>
      </p:sp>
      <p:sp>
        <p:nvSpPr>
          <p:cNvPr id="16" name="TextBox 8"/>
          <p:cNvSpPr txBox="1">
            <a:spLocks noChangeArrowheads="1"/>
          </p:cNvSpPr>
          <p:nvPr/>
        </p:nvSpPr>
        <p:spPr bwMode="auto">
          <a:xfrm>
            <a:off x="4080273" y="2499123"/>
            <a:ext cx="106322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  <a:defRPr/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服务价值</a:t>
            </a:r>
          </a:p>
        </p:txBody>
      </p:sp>
      <p:sp>
        <p:nvSpPr>
          <p:cNvPr id="17" name="TextBox 10"/>
          <p:cNvSpPr txBox="1">
            <a:spLocks noChangeArrowheads="1"/>
          </p:cNvSpPr>
          <p:nvPr/>
        </p:nvSpPr>
        <p:spPr bwMode="auto">
          <a:xfrm>
            <a:off x="5829300" y="1022748"/>
            <a:ext cx="111323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  <a:defRPr/>
            </a:pPr>
            <a:r>
              <a:rPr lang="zh-CN" altLang="en-US" sz="1200" kern="0">
                <a:latin typeface="微软雅黑" panose="020B0503020204020204" pitchFamily="34" charset="-122"/>
                <a:ea typeface="微软雅黑" panose="020B0503020204020204" pitchFamily="34" charset="-122"/>
              </a:rPr>
              <a:t>内容质量</a:t>
            </a:r>
          </a:p>
        </p:txBody>
      </p:sp>
      <p:sp>
        <p:nvSpPr>
          <p:cNvPr id="18" name="燕尾形箭头 29"/>
          <p:cNvSpPr>
            <a:spLocks noChangeArrowheads="1"/>
          </p:cNvSpPr>
          <p:nvPr/>
        </p:nvSpPr>
        <p:spPr bwMode="auto">
          <a:xfrm rot="5400000" flipV="1">
            <a:off x="5905501" y="3019426"/>
            <a:ext cx="944165" cy="979884"/>
          </a:xfrm>
          <a:prstGeom prst="notchedRightArrow">
            <a:avLst>
              <a:gd name="adj1" fmla="val 60009"/>
              <a:gd name="adj2" fmla="val 36500"/>
            </a:avLst>
          </a:prstGeom>
          <a:solidFill>
            <a:srgbClr val="DD1C3E"/>
          </a:solidFill>
          <a:ln>
            <a:noFill/>
          </a:ln>
          <a:effectLst>
            <a:outerShdw dist="25401" dir="2700000" algn="ctr" rotWithShape="0">
              <a:srgbClr val="000000">
                <a:alpha val="14000"/>
              </a:srgbClr>
            </a:outerShdw>
          </a:effectLst>
        </p:spPr>
        <p:txBody>
          <a:bodyPr lIns="216000" tIns="34290" rIns="68580" bIns="34290" anchor="ctr"/>
          <a:lstStyle/>
          <a:p>
            <a:pPr algn="ctr">
              <a:defRPr/>
            </a:pPr>
            <a:endParaRPr lang="zh-CN" altLang="en-US" sz="2400" ker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8"/>
          <p:cNvSpPr txBox="1">
            <a:spLocks noChangeArrowheads="1"/>
          </p:cNvSpPr>
          <p:nvPr/>
        </p:nvSpPr>
        <p:spPr bwMode="auto">
          <a:xfrm>
            <a:off x="5810250" y="3988594"/>
            <a:ext cx="113228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  <a:defRPr/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平台奖励</a:t>
            </a: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593180" y="814255"/>
            <a:ext cx="53579" cy="620316"/>
          </a:xfrm>
          <a:prstGeom prst="rect">
            <a:avLst/>
          </a:prstGeom>
          <a:solidFill>
            <a:srgbClr val="DD1C3E"/>
          </a:solidFill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kern="0"/>
          </a:p>
        </p:txBody>
      </p:sp>
      <p:sp>
        <p:nvSpPr>
          <p:cNvPr id="21" name="矩形 70"/>
          <p:cNvSpPr>
            <a:spLocks noChangeArrowheads="1"/>
          </p:cNvSpPr>
          <p:nvPr/>
        </p:nvSpPr>
        <p:spPr bwMode="auto">
          <a:xfrm>
            <a:off x="593180" y="2037027"/>
            <a:ext cx="53579" cy="619125"/>
          </a:xfrm>
          <a:prstGeom prst="rect">
            <a:avLst/>
          </a:prstGeom>
          <a:solidFill>
            <a:srgbClr val="424A53"/>
          </a:solidFill>
          <a:ln w="9525">
            <a:solidFill>
              <a:srgbClr val="41514E"/>
            </a:solidFill>
            <a:miter lim="800000"/>
          </a:ln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kern="0"/>
          </a:p>
        </p:txBody>
      </p:sp>
      <p:sp>
        <p:nvSpPr>
          <p:cNvPr id="22" name="矩形 75"/>
          <p:cNvSpPr>
            <a:spLocks noChangeArrowheads="1"/>
          </p:cNvSpPr>
          <p:nvPr/>
        </p:nvSpPr>
        <p:spPr bwMode="auto">
          <a:xfrm>
            <a:off x="593180" y="3059774"/>
            <a:ext cx="53579" cy="619125"/>
          </a:xfrm>
          <a:prstGeom prst="rect">
            <a:avLst/>
          </a:prstGeom>
          <a:solidFill>
            <a:srgbClr val="DD1C3E"/>
          </a:solidFill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kern="0"/>
          </a:p>
        </p:txBody>
      </p:sp>
      <p:grpSp>
        <p:nvGrpSpPr>
          <p:cNvPr id="23" name="Group 18"/>
          <p:cNvGrpSpPr/>
          <p:nvPr/>
        </p:nvGrpSpPr>
        <p:grpSpPr bwMode="auto">
          <a:xfrm>
            <a:off x="755650" y="474347"/>
            <a:ext cx="3579495" cy="1215390"/>
            <a:chOff x="0" y="-305112"/>
            <a:chExt cx="4146184" cy="1622193"/>
          </a:xfrm>
        </p:grpSpPr>
        <p:sp>
          <p:nvSpPr>
            <p:cNvPr id="24" name="文本框 44"/>
            <p:cNvSpPr txBox="1">
              <a:spLocks noChangeArrowheads="1"/>
            </p:cNvSpPr>
            <p:nvPr/>
          </p:nvSpPr>
          <p:spPr bwMode="auto">
            <a:xfrm>
              <a:off x="0" y="-305112"/>
              <a:ext cx="2674843" cy="3474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1100" b="1" kern="0" dirty="0">
                  <a:latin typeface="宋体" panose="02010600030101010101" pitchFamily="2" charset="-122"/>
                </a:rPr>
                <a:t>内容质量</a:t>
              </a:r>
            </a:p>
          </p:txBody>
        </p:sp>
        <p:sp>
          <p:nvSpPr>
            <p:cNvPr id="25" name="文本框 14"/>
            <p:cNvSpPr txBox="1">
              <a:spLocks noChangeArrowheads="1"/>
            </p:cNvSpPr>
            <p:nvPr/>
          </p:nvSpPr>
          <p:spPr bwMode="auto">
            <a:xfrm>
              <a:off x="0" y="10173"/>
              <a:ext cx="4146184" cy="1306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171450" indent="-171450" algn="just">
                <a:lnSpc>
                  <a:spcPct val="110000"/>
                </a:lnSpc>
                <a:buFont typeface="Arial" panose="020B0604020202020204" pitchFamily="34" charset="0"/>
                <a:buChar char="•"/>
                <a:defRPr/>
              </a:pPr>
              <a:r>
                <a:rPr lang="zh-CN" altLang="en-US" sz="1050" dirty="0">
                  <a:latin typeface="宋体" panose="02010600030101010101" pitchFamily="2" charset="-122"/>
                </a:rPr>
                <a:t>内容质量：质量、数量越多，分越高；</a:t>
              </a:r>
            </a:p>
            <a:p>
              <a:pPr marL="171450" indent="-171450" algn="just">
                <a:lnSpc>
                  <a:spcPct val="110000"/>
                </a:lnSpc>
                <a:buFont typeface="Arial" panose="020B0604020202020204" pitchFamily="34" charset="0"/>
                <a:buChar char="•"/>
                <a:defRPr/>
              </a:pPr>
              <a:r>
                <a:rPr lang="zh-CN" altLang="en-US" sz="1050" dirty="0">
                  <a:latin typeface="宋体" panose="02010600030101010101" pitchFamily="2" charset="-122"/>
                </a:rPr>
                <a:t>页面体验：整洁、符合习惯，不能有弹窗、广告；</a:t>
              </a:r>
            </a:p>
            <a:p>
              <a:pPr marL="171450" indent="-171450" algn="just">
                <a:lnSpc>
                  <a:spcPct val="110000"/>
                </a:lnSpc>
                <a:buFont typeface="Arial" panose="020B0604020202020204" pitchFamily="34" charset="0"/>
                <a:buChar char="•"/>
                <a:defRPr/>
              </a:pPr>
              <a:r>
                <a:rPr lang="zh-CN" altLang="en-US" sz="1050" dirty="0">
                  <a:latin typeface="宋体" panose="02010600030101010101" pitchFamily="2" charset="-122"/>
                </a:rPr>
                <a:t>原创度：原创占比越高，原创维度得分越高；</a:t>
              </a:r>
            </a:p>
            <a:p>
              <a:pPr marL="171450" indent="-171450" algn="just">
                <a:lnSpc>
                  <a:spcPct val="110000"/>
                </a:lnSpc>
                <a:buFont typeface="Arial" panose="020B0604020202020204" pitchFamily="34" charset="0"/>
                <a:buChar char="•"/>
                <a:defRPr/>
              </a:pPr>
              <a:r>
                <a:rPr lang="zh-CN" altLang="en-US" sz="1050" dirty="0">
                  <a:latin typeface="宋体" panose="02010600030101010101" pitchFamily="2" charset="-122"/>
                </a:rPr>
                <a:t>专注度：领域专注度；</a:t>
              </a:r>
            </a:p>
            <a:p>
              <a:pPr marL="171450" indent="-171450" algn="just">
                <a:lnSpc>
                  <a:spcPct val="110000"/>
                </a:lnSpc>
                <a:buFont typeface="Arial" panose="020B0604020202020204" pitchFamily="34" charset="0"/>
                <a:buChar char="•"/>
                <a:defRPr/>
              </a:pPr>
              <a:r>
                <a:rPr lang="zh-CN" altLang="en-US" sz="1050" dirty="0">
                  <a:latin typeface="宋体" panose="02010600030101010101" pitchFamily="2" charset="-122"/>
                </a:rPr>
                <a:t>用户喜爱：点击、停留、评论、收藏、转发数量越高</a:t>
              </a:r>
            </a:p>
          </p:txBody>
        </p:sp>
      </p:grpSp>
      <p:grpSp>
        <p:nvGrpSpPr>
          <p:cNvPr id="26" name="Group 21"/>
          <p:cNvGrpSpPr/>
          <p:nvPr/>
        </p:nvGrpSpPr>
        <p:grpSpPr bwMode="auto">
          <a:xfrm>
            <a:off x="755576" y="1731842"/>
            <a:ext cx="3579495" cy="1177289"/>
            <a:chOff x="0" y="0"/>
            <a:chExt cx="4773668" cy="1569317"/>
          </a:xfrm>
        </p:grpSpPr>
        <p:sp>
          <p:nvSpPr>
            <p:cNvPr id="27" name="文本框 47"/>
            <p:cNvSpPr txBox="1">
              <a:spLocks noChangeArrowheads="1"/>
            </p:cNvSpPr>
            <p:nvPr/>
          </p:nvSpPr>
          <p:spPr bwMode="auto">
            <a:xfrm>
              <a:off x="0" y="0"/>
              <a:ext cx="2674843" cy="3470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1100" b="1" kern="0" dirty="0">
                  <a:latin typeface="宋体" panose="02010600030101010101" pitchFamily="2" charset="-122"/>
                </a:rPr>
                <a:t>服务价值</a:t>
              </a:r>
            </a:p>
          </p:txBody>
        </p:sp>
        <p:sp>
          <p:nvSpPr>
            <p:cNvPr id="28" name="文本框 14"/>
            <p:cNvSpPr txBox="1">
              <a:spLocks noChangeArrowheads="1"/>
            </p:cNvSpPr>
            <p:nvPr/>
          </p:nvSpPr>
          <p:spPr bwMode="auto">
            <a:xfrm>
              <a:off x="0" y="264091"/>
              <a:ext cx="4773668" cy="1305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171450" indent="-171450" algn="just">
                <a:lnSpc>
                  <a:spcPct val="110000"/>
                </a:lnSpc>
                <a:buFont typeface="Arial" panose="020B0604020202020204" pitchFamily="34" charset="0"/>
                <a:buChar char="•"/>
                <a:defRPr/>
              </a:pPr>
              <a:r>
                <a:rPr lang="zh-CN" altLang="en-US" sz="1050" dirty="0">
                  <a:latin typeface="宋体" panose="02010600030101010101" pitchFamily="2" charset="-122"/>
                  <a:cs typeface="宋体" panose="02010600030101010101" pitchFamily="2" charset="-122"/>
                </a:rPr>
                <a:t>可控性：与百度生态越贴近</a:t>
              </a:r>
            </a:p>
            <a:p>
              <a:pPr marL="171450" indent="-171450" algn="just">
                <a:lnSpc>
                  <a:spcPct val="110000"/>
                </a:lnSpc>
                <a:buFont typeface="Arial" panose="020B0604020202020204" pitchFamily="34" charset="0"/>
                <a:buChar char="•"/>
                <a:defRPr/>
              </a:pPr>
              <a:r>
                <a:rPr lang="zh-CN" altLang="en-US" sz="1050" dirty="0">
                  <a:latin typeface="宋体" panose="02010600030101010101" pitchFamily="2" charset="-122"/>
                  <a:cs typeface="宋体" panose="02010600030101010101" pitchFamily="2" charset="-122"/>
                </a:rPr>
                <a:t>全流程：流程中调用百度组件越完整</a:t>
              </a:r>
            </a:p>
            <a:p>
              <a:pPr marL="171450" indent="-171450" algn="just">
                <a:lnSpc>
                  <a:spcPct val="110000"/>
                </a:lnSpc>
                <a:buFont typeface="Arial" panose="020B0604020202020204" pitchFamily="34" charset="0"/>
                <a:buChar char="•"/>
                <a:defRPr/>
              </a:pPr>
              <a:r>
                <a:rPr lang="zh-CN" altLang="en-US" sz="1050" dirty="0">
                  <a:latin typeface="宋体" panose="02010600030101010101" pitchFamily="2" charset="-122"/>
                  <a:cs typeface="宋体" panose="02010600030101010101" pitchFamily="2" charset="-122"/>
                </a:rPr>
                <a:t>体验效果：订单产生量、转化率、投诉率、用户评价</a:t>
              </a:r>
            </a:p>
            <a:p>
              <a:pPr marL="171450" indent="-171450" algn="just">
                <a:lnSpc>
                  <a:spcPct val="110000"/>
                </a:lnSpc>
                <a:buFont typeface="Arial" panose="020B0604020202020204" pitchFamily="34" charset="0"/>
                <a:buChar char="•"/>
                <a:defRPr/>
              </a:pPr>
              <a:r>
                <a:rPr lang="zh-CN" altLang="en-US" sz="1050" dirty="0">
                  <a:latin typeface="宋体" panose="02010600030101010101" pitchFamily="2" charset="-122"/>
                  <a:cs typeface="宋体" panose="02010600030101010101" pitchFamily="2" charset="-122"/>
                </a:rPr>
                <a:t>保障认证：</a:t>
              </a:r>
              <a:r>
                <a:rPr lang="en-US" altLang="zh-CN" sz="1050" dirty="0">
                  <a:latin typeface="宋体" panose="02010600030101010101" pitchFamily="2" charset="-122"/>
                  <a:cs typeface="宋体" panose="02010600030101010101" pitchFamily="2" charset="-122"/>
                </a:rPr>
                <a:t>B</a:t>
              </a:r>
              <a:r>
                <a:rPr lang="zh-CN" altLang="en-US" sz="1050" dirty="0">
                  <a:latin typeface="宋体" panose="02010600030101010101" pitchFamily="2" charset="-122"/>
                  <a:cs typeface="宋体" panose="02010600030101010101" pitchFamily="2" charset="-122"/>
                </a:rPr>
                <a:t>端缴纳保证金</a:t>
              </a:r>
            </a:p>
            <a:p>
              <a:pPr marL="171450" indent="-171450" algn="just">
                <a:lnSpc>
                  <a:spcPct val="110000"/>
                </a:lnSpc>
                <a:buFont typeface="Arial" panose="020B0604020202020204" pitchFamily="34" charset="0"/>
                <a:buChar char="•"/>
                <a:defRPr/>
              </a:pPr>
              <a:r>
                <a:rPr lang="zh-CN" altLang="en-US" sz="1050" dirty="0">
                  <a:latin typeface="宋体" panose="02010600030101010101" pitchFamily="2" charset="-122"/>
                  <a:cs typeface="宋体" panose="02010600030101010101" pitchFamily="2" charset="-122"/>
                </a:rPr>
                <a:t>用户活跃度：</a:t>
              </a:r>
              <a:r>
                <a:rPr lang="en-US" altLang="zh-CN" sz="1050" dirty="0">
                  <a:latin typeface="宋体" panose="02010600030101010101" pitchFamily="2" charset="-122"/>
                  <a:cs typeface="宋体" panose="02010600030101010101" pitchFamily="2" charset="-122"/>
                </a:rPr>
                <a:t>B</a:t>
              </a:r>
              <a:r>
                <a:rPr lang="zh-CN" altLang="en-US" sz="1050" dirty="0">
                  <a:latin typeface="宋体" panose="02010600030101010101" pitchFamily="2" charset="-122"/>
                  <a:cs typeface="宋体" panose="02010600030101010101" pitchFamily="2" charset="-122"/>
                </a:rPr>
                <a:t>端与百度的整体配合力度</a:t>
              </a:r>
            </a:p>
          </p:txBody>
        </p:sp>
      </p:grpSp>
      <p:grpSp>
        <p:nvGrpSpPr>
          <p:cNvPr id="29" name="Group 24"/>
          <p:cNvGrpSpPr/>
          <p:nvPr/>
        </p:nvGrpSpPr>
        <p:grpSpPr bwMode="auto">
          <a:xfrm>
            <a:off x="755576" y="2909601"/>
            <a:ext cx="3324225" cy="935355"/>
            <a:chOff x="0" y="0"/>
            <a:chExt cx="4433236" cy="1246821"/>
          </a:xfrm>
        </p:grpSpPr>
        <p:sp>
          <p:nvSpPr>
            <p:cNvPr id="30" name="文本框 50"/>
            <p:cNvSpPr txBox="1">
              <a:spLocks noChangeArrowheads="1"/>
            </p:cNvSpPr>
            <p:nvPr/>
          </p:nvSpPr>
          <p:spPr bwMode="auto">
            <a:xfrm>
              <a:off x="0" y="0"/>
              <a:ext cx="2674843" cy="3470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1100" b="1" kern="0" dirty="0">
                  <a:latin typeface="宋体" panose="02010600030101010101" pitchFamily="2" charset="-122"/>
                </a:rPr>
                <a:t>用户价值</a:t>
              </a:r>
            </a:p>
          </p:txBody>
        </p:sp>
        <p:sp>
          <p:nvSpPr>
            <p:cNvPr id="31" name="文本框 14"/>
            <p:cNvSpPr txBox="1">
              <a:spLocks noChangeArrowheads="1"/>
            </p:cNvSpPr>
            <p:nvPr/>
          </p:nvSpPr>
          <p:spPr bwMode="auto">
            <a:xfrm>
              <a:off x="0" y="264092"/>
              <a:ext cx="4433236" cy="982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171450" indent="-171450" algn="just">
                <a:buFont typeface="Arial" panose="020B0604020202020204" pitchFamily="34" charset="0"/>
                <a:buChar char="•"/>
                <a:defRPr/>
              </a:pPr>
              <a:r>
                <a:rPr lang="zh-CN" altLang="en-US" sz="1050" dirty="0">
                  <a:latin typeface="宋体" panose="02010600030101010101" pitchFamily="2" charset="-122"/>
                </a:rPr>
                <a:t>品牌曝光：调用关注组件</a:t>
              </a:r>
            </a:p>
            <a:p>
              <a:pPr marL="171450" indent="-171450" algn="just">
                <a:buFont typeface="Arial" panose="020B0604020202020204" pitchFamily="34" charset="0"/>
                <a:buChar char="•"/>
                <a:defRPr/>
              </a:pPr>
              <a:r>
                <a:rPr lang="zh-CN" altLang="en-US" sz="1050" dirty="0">
                  <a:latin typeface="宋体" panose="02010600030101010101" pitchFamily="2" charset="-122"/>
                </a:rPr>
                <a:t>主动触达：通过寻址、主页配置等提升用户交互</a:t>
              </a:r>
            </a:p>
            <a:p>
              <a:pPr marL="171450" indent="-171450" algn="just">
                <a:buFont typeface="Arial" panose="020B0604020202020204" pitchFamily="34" charset="0"/>
                <a:buChar char="•"/>
                <a:defRPr/>
              </a:pPr>
              <a:r>
                <a:rPr lang="zh-CN" altLang="en-US" sz="1050" dirty="0">
                  <a:latin typeface="宋体" panose="02010600030101010101" pitchFamily="2" charset="-122"/>
                </a:rPr>
                <a:t>用户沉淀：吸引用户关注</a:t>
              </a:r>
            </a:p>
            <a:p>
              <a:pPr marL="171450" indent="-171450" algn="just">
                <a:buFont typeface="Arial" panose="020B0604020202020204" pitchFamily="34" charset="0"/>
                <a:buChar char="•"/>
                <a:defRPr/>
              </a:pPr>
              <a:r>
                <a:rPr lang="zh-CN" altLang="en-US" sz="1050" dirty="0">
                  <a:latin typeface="宋体" panose="02010600030101010101" pitchFamily="2" charset="-122"/>
                </a:rPr>
                <a:t>用户运营：使用运营工具</a:t>
              </a:r>
            </a:p>
          </p:txBody>
        </p:sp>
      </p:grpSp>
      <p:sp>
        <p:nvSpPr>
          <p:cNvPr id="2" name="矩形 70"/>
          <p:cNvSpPr>
            <a:spLocks noChangeArrowheads="1"/>
          </p:cNvSpPr>
          <p:nvPr/>
        </p:nvSpPr>
        <p:spPr bwMode="auto">
          <a:xfrm>
            <a:off x="593180" y="3925517"/>
            <a:ext cx="53579" cy="619125"/>
          </a:xfrm>
          <a:prstGeom prst="rect">
            <a:avLst/>
          </a:prstGeom>
          <a:solidFill>
            <a:srgbClr val="424A53"/>
          </a:solidFill>
          <a:ln w="9525">
            <a:solidFill>
              <a:srgbClr val="41514E"/>
            </a:solidFill>
            <a:miter lim="800000"/>
          </a:ln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kern="0"/>
          </a:p>
        </p:txBody>
      </p:sp>
      <p:grpSp>
        <p:nvGrpSpPr>
          <p:cNvPr id="3" name="Group 21"/>
          <p:cNvGrpSpPr/>
          <p:nvPr/>
        </p:nvGrpSpPr>
        <p:grpSpPr bwMode="auto">
          <a:xfrm>
            <a:off x="756211" y="3905447"/>
            <a:ext cx="2887266" cy="840912"/>
            <a:chOff x="0" y="0"/>
            <a:chExt cx="3850501" cy="1120929"/>
          </a:xfrm>
        </p:grpSpPr>
        <p:sp>
          <p:nvSpPr>
            <p:cNvPr id="32" name="文本框 47"/>
            <p:cNvSpPr txBox="1">
              <a:spLocks noChangeArrowheads="1"/>
            </p:cNvSpPr>
            <p:nvPr/>
          </p:nvSpPr>
          <p:spPr bwMode="auto">
            <a:xfrm>
              <a:off x="0" y="0"/>
              <a:ext cx="2674843" cy="3470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1100" b="1" kern="0" dirty="0">
                  <a:latin typeface="宋体" panose="02010600030101010101" pitchFamily="2" charset="-122"/>
                </a:rPr>
                <a:t>平台奖励</a:t>
              </a:r>
            </a:p>
          </p:txBody>
        </p:sp>
        <p:sp>
          <p:nvSpPr>
            <p:cNvPr id="33" name="文本框 14"/>
            <p:cNvSpPr txBox="1">
              <a:spLocks noChangeArrowheads="1"/>
            </p:cNvSpPr>
            <p:nvPr/>
          </p:nvSpPr>
          <p:spPr bwMode="auto">
            <a:xfrm>
              <a:off x="0" y="353199"/>
              <a:ext cx="3850501" cy="767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171450" indent="-171450" algn="just">
                <a:buFont typeface="Arial" panose="020B0604020202020204" pitchFamily="34" charset="0"/>
                <a:buChar char="•"/>
                <a:defRPr/>
              </a:pPr>
              <a:r>
                <a:rPr lang="zh-CN" altLang="en-US" sz="1050" dirty="0">
                  <a:latin typeface="宋体" panose="02010600030101010101" pitchFamily="2" charset="-122"/>
                  <a:cs typeface="宋体" panose="02010600030101010101" pitchFamily="2" charset="-122"/>
                </a:rPr>
                <a:t>新手任务（</a:t>
              </a:r>
              <a:r>
                <a:rPr lang="en-US" altLang="zh-CN" sz="1050" dirty="0">
                  <a:latin typeface="宋体" panose="02010600030101010101" pitchFamily="2" charset="-122"/>
                  <a:cs typeface="宋体" panose="02010600030101010101" pitchFamily="2" charset="-122"/>
                </a:rPr>
                <a:t>100</a:t>
              </a:r>
              <a:r>
                <a:rPr lang="zh-CN" altLang="en-US" sz="1050" dirty="0">
                  <a:latin typeface="宋体" panose="02010600030101010101" pitchFamily="2" charset="-122"/>
                  <a:cs typeface="宋体" panose="02010600030101010101" pitchFamily="2" charset="-122"/>
                </a:rPr>
                <a:t>分以下）</a:t>
              </a:r>
            </a:p>
            <a:p>
              <a:pPr marL="171450" indent="-171450" algn="just">
                <a:buFont typeface="Arial" panose="020B0604020202020204" pitchFamily="34" charset="0"/>
                <a:buChar char="•"/>
                <a:defRPr/>
              </a:pPr>
              <a:r>
                <a:rPr lang="zh-CN" altLang="en-US" sz="1050" dirty="0">
                  <a:latin typeface="宋体" panose="02010600030101010101" pitchFamily="2" charset="-122"/>
                  <a:cs typeface="宋体" panose="02010600030101010101" pitchFamily="2" charset="-122"/>
                </a:rPr>
                <a:t>进阶任务（</a:t>
              </a:r>
              <a:r>
                <a:rPr lang="en-US" altLang="zh-CN" sz="1050" dirty="0">
                  <a:latin typeface="宋体" panose="02010600030101010101" pitchFamily="2" charset="-122"/>
                  <a:cs typeface="宋体" panose="02010600030101010101" pitchFamily="2" charset="-122"/>
                </a:rPr>
                <a:t>100</a:t>
              </a:r>
              <a:r>
                <a:rPr lang="zh-CN" altLang="en-US" sz="1050" dirty="0">
                  <a:latin typeface="宋体" panose="02010600030101010101" pitchFamily="2" charset="-122"/>
                  <a:cs typeface="宋体" panose="02010600030101010101" pitchFamily="2" charset="-122"/>
                </a:rPr>
                <a:t>分以上）：提交优质内容、技术改造、主页配置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5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0"/>
                            </p:stCondLst>
                            <p:childTnLst>
                              <p:par>
                                <p:cTn id="8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5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 animBg="1"/>
      <p:bldP spid="19" grpId="0"/>
      <p:bldP spid="20" grpId="0" bldLvl="0" animBg="1"/>
      <p:bldP spid="21" grpId="0" bldLvl="0" animBg="1"/>
      <p:bldP spid="22" grpId="0" bldLvl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6"/>
          <p:cNvGrpSpPr/>
          <p:nvPr/>
        </p:nvGrpSpPr>
        <p:grpSpPr bwMode="auto">
          <a:xfrm>
            <a:off x="0" y="4787503"/>
            <a:ext cx="9144000" cy="355997"/>
            <a:chOff x="0" y="0"/>
            <a:chExt cx="12192000" cy="1204912"/>
          </a:xfrm>
        </p:grpSpPr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0" y="69849"/>
              <a:ext cx="12192000" cy="1135063"/>
            </a:xfrm>
            <a:prstGeom prst="rect">
              <a:avLst/>
            </a:prstGeom>
            <a:solidFill>
              <a:srgbClr val="DD3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1942306" y="0"/>
              <a:ext cx="8307388" cy="1204912"/>
            </a:xfrm>
            <a:custGeom>
              <a:avLst/>
              <a:gdLst>
                <a:gd name="T0" fmla="*/ 2147483647 w 814"/>
                <a:gd name="T1" fmla="*/ 2147483647 h 109"/>
                <a:gd name="T2" fmla="*/ 0 w 814"/>
                <a:gd name="T3" fmla="*/ 2147483647 h 109"/>
                <a:gd name="T4" fmla="*/ 2147483647 w 814"/>
                <a:gd name="T5" fmla="*/ 2147483647 h 109"/>
                <a:gd name="T6" fmla="*/ 2147483647 w 814"/>
                <a:gd name="T7" fmla="*/ 0 h 109"/>
                <a:gd name="T8" fmla="*/ 2147483647 w 814"/>
                <a:gd name="T9" fmla="*/ 0 h 109"/>
                <a:gd name="T10" fmla="*/ 2147483647 w 814"/>
                <a:gd name="T11" fmla="*/ 0 h 109"/>
                <a:gd name="T12" fmla="*/ 2147483647 w 814"/>
                <a:gd name="T13" fmla="*/ 2147483647 h 109"/>
                <a:gd name="T14" fmla="*/ 2147483647 w 814"/>
                <a:gd name="T15" fmla="*/ 2147483647 h 109"/>
                <a:gd name="T16" fmla="*/ 2147483647 w 814"/>
                <a:gd name="T17" fmla="*/ 2147483647 h 1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14"/>
                <a:gd name="T28" fmla="*/ 0 h 109"/>
                <a:gd name="T29" fmla="*/ 814 w 814"/>
                <a:gd name="T30" fmla="*/ 109 h 10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14" h="109">
                  <a:moveTo>
                    <a:pt x="407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146" y="13"/>
                    <a:pt x="146" y="13"/>
                    <a:pt x="146" y="13"/>
                  </a:cubicBezTo>
                  <a:cubicBezTo>
                    <a:pt x="159" y="5"/>
                    <a:pt x="175" y="0"/>
                    <a:pt x="190" y="0"/>
                  </a:cubicBezTo>
                  <a:cubicBezTo>
                    <a:pt x="407" y="0"/>
                    <a:pt x="407" y="0"/>
                    <a:pt x="407" y="0"/>
                  </a:cubicBezTo>
                  <a:cubicBezTo>
                    <a:pt x="623" y="0"/>
                    <a:pt x="623" y="0"/>
                    <a:pt x="623" y="0"/>
                  </a:cubicBezTo>
                  <a:cubicBezTo>
                    <a:pt x="639" y="0"/>
                    <a:pt x="654" y="5"/>
                    <a:pt x="667" y="13"/>
                  </a:cubicBezTo>
                  <a:cubicBezTo>
                    <a:pt x="814" y="109"/>
                    <a:pt x="814" y="109"/>
                    <a:pt x="814" y="109"/>
                  </a:cubicBezTo>
                  <a:lnTo>
                    <a:pt x="407" y="109"/>
                  </a:lnTo>
                  <a:close/>
                </a:path>
              </a:pathLst>
            </a:cu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1"/>
            <a:ext cx="9144000" cy="335756"/>
          </a:xfrm>
          <a:prstGeom prst="rect">
            <a:avLst/>
          </a:pr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grpSp>
        <p:nvGrpSpPr>
          <p:cNvPr id="10" name="组合 9"/>
          <p:cNvGrpSpPr/>
          <p:nvPr/>
        </p:nvGrpSpPr>
        <p:grpSpPr>
          <a:xfrm>
            <a:off x="1744266" y="0"/>
            <a:ext cx="5656659" cy="532924"/>
            <a:chOff x="1744266" y="0"/>
            <a:chExt cx="5656659" cy="532924"/>
          </a:xfrm>
        </p:grpSpPr>
        <p:sp>
          <p:nvSpPr>
            <p:cNvPr id="8" name="Freeform 7"/>
            <p:cNvSpPr/>
            <p:nvPr/>
          </p:nvSpPr>
          <p:spPr bwMode="auto">
            <a:xfrm>
              <a:off x="1744266" y="0"/>
              <a:ext cx="5656659" cy="531019"/>
            </a:xfrm>
            <a:custGeom>
              <a:avLst/>
              <a:gdLst>
                <a:gd name="T0" fmla="*/ 2147483647 w 739"/>
                <a:gd name="T1" fmla="*/ 0 h 96"/>
                <a:gd name="T2" fmla="*/ 0 w 739"/>
                <a:gd name="T3" fmla="*/ 0 h 96"/>
                <a:gd name="T4" fmla="*/ 2147483647 w 739"/>
                <a:gd name="T5" fmla="*/ 2147483647 h 96"/>
                <a:gd name="T6" fmla="*/ 2147483647 w 739"/>
                <a:gd name="T7" fmla="*/ 2147483647 h 96"/>
                <a:gd name="T8" fmla="*/ 2147483647 w 739"/>
                <a:gd name="T9" fmla="*/ 2147483647 h 96"/>
                <a:gd name="T10" fmla="*/ 2147483647 w 739"/>
                <a:gd name="T11" fmla="*/ 2147483647 h 96"/>
                <a:gd name="T12" fmla="*/ 2147483647 w 739"/>
                <a:gd name="T13" fmla="*/ 2147483647 h 96"/>
                <a:gd name="T14" fmla="*/ 2147483647 w 739"/>
                <a:gd name="T15" fmla="*/ 0 h 96"/>
                <a:gd name="T16" fmla="*/ 2147483647 w 739"/>
                <a:gd name="T17" fmla="*/ 0 h 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39"/>
                <a:gd name="T28" fmla="*/ 0 h 96"/>
                <a:gd name="T29" fmla="*/ 739 w 739"/>
                <a:gd name="T30" fmla="*/ 96 h 9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39" h="96">
                  <a:moveTo>
                    <a:pt x="37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9" y="83"/>
                    <a:pt x="109" y="83"/>
                    <a:pt x="109" y="83"/>
                  </a:cubicBezTo>
                  <a:cubicBezTo>
                    <a:pt x="122" y="92"/>
                    <a:pt x="138" y="96"/>
                    <a:pt x="153" y="96"/>
                  </a:cubicBezTo>
                  <a:cubicBezTo>
                    <a:pt x="370" y="96"/>
                    <a:pt x="370" y="96"/>
                    <a:pt x="370" y="96"/>
                  </a:cubicBezTo>
                  <a:cubicBezTo>
                    <a:pt x="586" y="96"/>
                    <a:pt x="586" y="96"/>
                    <a:pt x="586" y="96"/>
                  </a:cubicBezTo>
                  <a:cubicBezTo>
                    <a:pt x="602" y="96"/>
                    <a:pt x="617" y="92"/>
                    <a:pt x="630" y="83"/>
                  </a:cubicBezTo>
                  <a:cubicBezTo>
                    <a:pt x="739" y="0"/>
                    <a:pt x="739" y="0"/>
                    <a:pt x="739" y="0"/>
                  </a:cubicBezTo>
                  <a:lnTo>
                    <a:pt x="370" y="0"/>
                  </a:lnTo>
                  <a:close/>
                </a:path>
              </a:pathLst>
            </a:custGeom>
            <a:solidFill>
              <a:srgbClr val="4A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文本框 11"/>
            <p:cNvSpPr txBox="1">
              <a:spLocks noChangeArrowheads="1"/>
            </p:cNvSpPr>
            <p:nvPr/>
          </p:nvSpPr>
          <p:spPr bwMode="auto">
            <a:xfrm>
              <a:off x="3463528" y="26194"/>
              <a:ext cx="2240280" cy="506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27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优质内容赋能</a:t>
              </a:r>
            </a:p>
          </p:txBody>
        </p:sp>
      </p:grpSp>
      <p:sp>
        <p:nvSpPr>
          <p:cNvPr id="11" name="椭圆 10"/>
          <p:cNvSpPr/>
          <p:nvPr/>
        </p:nvSpPr>
        <p:spPr>
          <a:xfrm>
            <a:off x="2657587" y="3225255"/>
            <a:ext cx="1400312" cy="1398909"/>
          </a:xfrm>
          <a:prstGeom prst="ellipse">
            <a:avLst/>
          </a:prstGeom>
          <a:noFill/>
          <a:ln w="127000" cap="flat" cmpd="thinThick" algn="ctr">
            <a:solidFill>
              <a:srgbClr val="424A53"/>
            </a:solidFill>
            <a:prstDash val="solid"/>
            <a:miter lim="800000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1800" b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优站扶持</a:t>
            </a:r>
          </a:p>
        </p:txBody>
      </p:sp>
      <p:sp>
        <p:nvSpPr>
          <p:cNvPr id="12" name="KSO_GT2.1.1"/>
          <p:cNvSpPr txBox="1"/>
          <p:nvPr/>
        </p:nvSpPr>
        <p:spPr>
          <a:xfrm>
            <a:off x="6036275" y="3041634"/>
            <a:ext cx="2852271" cy="1174287"/>
          </a:xfrm>
          <a:prstGeom prst="rect">
            <a:avLst/>
          </a:prstGeom>
          <a:noFill/>
        </p:spPr>
        <p:txBody>
          <a:bodyPr lIns="100790" tIns="50396" rIns="100790" bIns="50396" anchor="ctr"/>
          <a:lstStyle/>
          <a:p>
            <a:pPr marL="285750" indent="-285750" algn="just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400" b="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排序优先</a:t>
            </a:r>
          </a:p>
          <a:p>
            <a:pPr marL="285750" indent="-285750" algn="just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400" b="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流量直达</a:t>
            </a:r>
            <a:r>
              <a:rPr lang="en-US" altLang="zh-CN" sz="1400" b="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10W+</a:t>
            </a:r>
          </a:p>
        </p:txBody>
      </p:sp>
      <p:sp>
        <p:nvSpPr>
          <p:cNvPr id="13" name="椭圆 12"/>
          <p:cNvSpPr/>
          <p:nvPr/>
        </p:nvSpPr>
        <p:spPr>
          <a:xfrm>
            <a:off x="1801495" y="1934210"/>
            <a:ext cx="1493520" cy="1563370"/>
          </a:xfrm>
          <a:prstGeom prst="ellipse">
            <a:avLst/>
          </a:prstGeom>
          <a:noFill/>
          <a:ln w="127000" cap="flat" cmpd="thinThick" algn="ctr">
            <a:solidFill>
              <a:srgbClr val="DD1C3E"/>
            </a:solidFill>
            <a:prstDash val="solid"/>
            <a:miter lim="800000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1800" b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精选问答</a:t>
            </a:r>
          </a:p>
        </p:txBody>
      </p:sp>
      <p:cxnSp>
        <p:nvCxnSpPr>
          <p:cNvPr id="14" name="肘形连接符 27"/>
          <p:cNvCxnSpPr>
            <a:cxnSpLocks noChangeShapeType="1"/>
          </p:cNvCxnSpPr>
          <p:nvPr/>
        </p:nvCxnSpPr>
        <p:spPr bwMode="auto">
          <a:xfrm flipV="1">
            <a:off x="3335257" y="2344347"/>
            <a:ext cx="1725967" cy="549017"/>
          </a:xfrm>
          <a:prstGeom prst="bentConnector3">
            <a:avLst>
              <a:gd name="adj1" fmla="val 29667"/>
            </a:avLst>
          </a:prstGeom>
          <a:noFill/>
          <a:ln w="38100" algn="ctr">
            <a:solidFill>
              <a:srgbClr val="DD1C3E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" name="KSO_GT1.1.1"/>
          <p:cNvSpPr txBox="1"/>
          <p:nvPr/>
        </p:nvSpPr>
        <p:spPr>
          <a:xfrm>
            <a:off x="5273788" y="1706919"/>
            <a:ext cx="2802985" cy="1334997"/>
          </a:xfrm>
          <a:prstGeom prst="rect">
            <a:avLst/>
          </a:prstGeom>
          <a:noFill/>
        </p:spPr>
        <p:txBody>
          <a:bodyPr lIns="100790" tIns="50396" rIns="100790" bIns="50396" anchor="ctr"/>
          <a:lstStyle/>
          <a:p>
            <a:pPr marL="285750" indent="-285750" algn="just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400" b="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企业权威问答</a:t>
            </a:r>
          </a:p>
          <a:p>
            <a:pPr marL="285750" indent="-285750" algn="just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400" b="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专业问答</a:t>
            </a:r>
          </a:p>
          <a:p>
            <a:pPr marL="285750" indent="-285750" algn="just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400" b="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自然结果搜条特型展示</a:t>
            </a:r>
          </a:p>
        </p:txBody>
      </p:sp>
      <p:cxnSp>
        <p:nvCxnSpPr>
          <p:cNvPr id="16" name="肘形连接符 8"/>
          <p:cNvCxnSpPr>
            <a:cxnSpLocks noChangeShapeType="1"/>
          </p:cNvCxnSpPr>
          <p:nvPr/>
        </p:nvCxnSpPr>
        <p:spPr bwMode="auto">
          <a:xfrm flipV="1">
            <a:off x="4078060" y="3638234"/>
            <a:ext cx="1725966" cy="549017"/>
          </a:xfrm>
          <a:prstGeom prst="bentConnector3">
            <a:avLst>
              <a:gd name="adj1" fmla="val 29667"/>
            </a:avLst>
          </a:prstGeom>
          <a:noFill/>
          <a:ln w="38100" algn="ctr">
            <a:solidFill>
              <a:srgbClr val="424A53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" name="椭圆 16"/>
          <p:cNvSpPr/>
          <p:nvPr/>
        </p:nvSpPr>
        <p:spPr>
          <a:xfrm>
            <a:off x="1052577" y="714354"/>
            <a:ext cx="1400314" cy="1398909"/>
          </a:xfrm>
          <a:prstGeom prst="ellipse">
            <a:avLst/>
          </a:prstGeom>
          <a:noFill/>
          <a:ln w="127000" cap="flat" cmpd="thinThick" algn="ctr">
            <a:solidFill>
              <a:srgbClr val="424A53"/>
            </a:solidFill>
            <a:prstDash val="solid"/>
            <a:miter lim="800000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1800" b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原创保护</a:t>
            </a:r>
          </a:p>
        </p:txBody>
      </p:sp>
      <p:sp>
        <p:nvSpPr>
          <p:cNvPr id="18" name="KSO_GT2.1.1"/>
          <p:cNvSpPr txBox="1"/>
          <p:nvPr/>
        </p:nvSpPr>
        <p:spPr>
          <a:xfrm>
            <a:off x="4552315" y="601345"/>
            <a:ext cx="2219960" cy="1105535"/>
          </a:xfrm>
          <a:prstGeom prst="rect">
            <a:avLst/>
          </a:prstGeom>
          <a:noFill/>
        </p:spPr>
        <p:txBody>
          <a:bodyPr lIns="100790" tIns="50396" rIns="100790" bIns="50396" anchor="ctr"/>
          <a:lstStyle/>
          <a:p>
            <a:pPr marL="285750" indent="-285750" algn="just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400" b="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原创标识</a:t>
            </a:r>
          </a:p>
          <a:p>
            <a:pPr marL="285750" indent="-285750" algn="just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400" b="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排序优先</a:t>
            </a:r>
          </a:p>
          <a:p>
            <a:pPr marL="285750" indent="-285750" algn="just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400" b="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收录加速</a:t>
            </a:r>
          </a:p>
          <a:p>
            <a:pPr marL="285750" indent="-285750" algn="just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400" b="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原创维权</a:t>
            </a:r>
          </a:p>
        </p:txBody>
      </p:sp>
      <p:cxnSp>
        <p:nvCxnSpPr>
          <p:cNvPr id="19" name="肘形连接符 11"/>
          <p:cNvCxnSpPr>
            <a:cxnSpLocks noChangeShapeType="1"/>
          </p:cNvCxnSpPr>
          <p:nvPr/>
        </p:nvCxnSpPr>
        <p:spPr bwMode="auto">
          <a:xfrm flipV="1">
            <a:off x="2473048" y="1108283"/>
            <a:ext cx="1724416" cy="549017"/>
          </a:xfrm>
          <a:prstGeom prst="bentConnector3">
            <a:avLst>
              <a:gd name="adj1" fmla="val 29667"/>
            </a:avLst>
          </a:prstGeom>
          <a:noFill/>
          <a:ln w="38100" algn="ctr">
            <a:solidFill>
              <a:srgbClr val="424A53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文本框 1"/>
          <p:cNvSpPr txBox="1"/>
          <p:nvPr/>
        </p:nvSpPr>
        <p:spPr>
          <a:xfrm>
            <a:off x="3033395" y="808990"/>
            <a:ext cx="1071880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</a:t>
            </a:r>
            <a:r>
              <a:rPr lang="zh-CN" altLang="en-US"/>
              <a:t>指数</a:t>
            </a:r>
            <a:r>
              <a:rPr lang="en-US" altLang="zh-CN"/>
              <a:t>&gt;100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843655" y="2000885"/>
            <a:ext cx="1071880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</a:t>
            </a:r>
            <a:r>
              <a:rPr lang="zh-CN" altLang="en-US"/>
              <a:t>指数</a:t>
            </a:r>
            <a:r>
              <a:rPr lang="en-US" altLang="zh-CN"/>
              <a:t>&gt;100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197985" y="3320415"/>
            <a:ext cx="160591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</a:t>
            </a:r>
            <a:r>
              <a:rPr lang="zh-CN" altLang="en-US"/>
              <a:t>邀请制</a:t>
            </a:r>
            <a:r>
              <a:rPr lang="en-US" altLang="zh-CN"/>
              <a:t>/</a:t>
            </a:r>
            <a:r>
              <a:rPr lang="zh-CN" altLang="en-US"/>
              <a:t>指数</a:t>
            </a:r>
            <a:r>
              <a:rPr lang="en-US" altLang="zh-CN"/>
              <a:t>&gt;100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bldLvl="0" animBg="1"/>
      <p:bldP spid="12" grpId="0"/>
      <p:bldP spid="13" grpId="0" bldLvl="0" animBg="1"/>
      <p:bldP spid="15" grpId="0"/>
      <p:bldP spid="17" grpId="0" bldLvl="0" animBg="1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6"/>
          <p:cNvGrpSpPr/>
          <p:nvPr/>
        </p:nvGrpSpPr>
        <p:grpSpPr bwMode="auto">
          <a:xfrm>
            <a:off x="0" y="4787503"/>
            <a:ext cx="9144000" cy="355997"/>
            <a:chOff x="0" y="0"/>
            <a:chExt cx="12192000" cy="1204912"/>
          </a:xfrm>
        </p:grpSpPr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0" y="69849"/>
              <a:ext cx="12192000" cy="1135063"/>
            </a:xfrm>
            <a:prstGeom prst="rect">
              <a:avLst/>
            </a:prstGeom>
            <a:solidFill>
              <a:srgbClr val="DD3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1942306" y="0"/>
              <a:ext cx="8307388" cy="1204912"/>
            </a:xfrm>
            <a:custGeom>
              <a:avLst/>
              <a:gdLst>
                <a:gd name="T0" fmla="*/ 2147483647 w 814"/>
                <a:gd name="T1" fmla="*/ 2147483647 h 109"/>
                <a:gd name="T2" fmla="*/ 0 w 814"/>
                <a:gd name="T3" fmla="*/ 2147483647 h 109"/>
                <a:gd name="T4" fmla="*/ 2147483647 w 814"/>
                <a:gd name="T5" fmla="*/ 2147483647 h 109"/>
                <a:gd name="T6" fmla="*/ 2147483647 w 814"/>
                <a:gd name="T7" fmla="*/ 0 h 109"/>
                <a:gd name="T8" fmla="*/ 2147483647 w 814"/>
                <a:gd name="T9" fmla="*/ 0 h 109"/>
                <a:gd name="T10" fmla="*/ 2147483647 w 814"/>
                <a:gd name="T11" fmla="*/ 0 h 109"/>
                <a:gd name="T12" fmla="*/ 2147483647 w 814"/>
                <a:gd name="T13" fmla="*/ 2147483647 h 109"/>
                <a:gd name="T14" fmla="*/ 2147483647 w 814"/>
                <a:gd name="T15" fmla="*/ 2147483647 h 109"/>
                <a:gd name="T16" fmla="*/ 2147483647 w 814"/>
                <a:gd name="T17" fmla="*/ 2147483647 h 1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14"/>
                <a:gd name="T28" fmla="*/ 0 h 109"/>
                <a:gd name="T29" fmla="*/ 814 w 814"/>
                <a:gd name="T30" fmla="*/ 109 h 10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14" h="109">
                  <a:moveTo>
                    <a:pt x="407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146" y="13"/>
                    <a:pt x="146" y="13"/>
                    <a:pt x="146" y="13"/>
                  </a:cubicBezTo>
                  <a:cubicBezTo>
                    <a:pt x="159" y="5"/>
                    <a:pt x="175" y="0"/>
                    <a:pt x="190" y="0"/>
                  </a:cubicBezTo>
                  <a:cubicBezTo>
                    <a:pt x="407" y="0"/>
                    <a:pt x="407" y="0"/>
                    <a:pt x="407" y="0"/>
                  </a:cubicBezTo>
                  <a:cubicBezTo>
                    <a:pt x="623" y="0"/>
                    <a:pt x="623" y="0"/>
                    <a:pt x="623" y="0"/>
                  </a:cubicBezTo>
                  <a:cubicBezTo>
                    <a:pt x="639" y="0"/>
                    <a:pt x="654" y="5"/>
                    <a:pt x="667" y="13"/>
                  </a:cubicBezTo>
                  <a:cubicBezTo>
                    <a:pt x="814" y="109"/>
                    <a:pt x="814" y="109"/>
                    <a:pt x="814" y="109"/>
                  </a:cubicBezTo>
                  <a:lnTo>
                    <a:pt x="407" y="109"/>
                  </a:lnTo>
                  <a:close/>
                </a:path>
              </a:pathLst>
            </a:cu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1"/>
            <a:ext cx="9144000" cy="335756"/>
          </a:xfrm>
          <a:prstGeom prst="rect">
            <a:avLst/>
          </a:pr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grpSp>
        <p:nvGrpSpPr>
          <p:cNvPr id="10" name="组合 9"/>
          <p:cNvGrpSpPr/>
          <p:nvPr/>
        </p:nvGrpSpPr>
        <p:grpSpPr>
          <a:xfrm>
            <a:off x="1744266" y="0"/>
            <a:ext cx="5656659" cy="531019"/>
            <a:chOff x="1744266" y="0"/>
            <a:chExt cx="5656659" cy="531019"/>
          </a:xfrm>
        </p:grpSpPr>
        <p:sp>
          <p:nvSpPr>
            <p:cNvPr id="8" name="Freeform 7"/>
            <p:cNvSpPr/>
            <p:nvPr/>
          </p:nvSpPr>
          <p:spPr bwMode="auto">
            <a:xfrm>
              <a:off x="1744266" y="0"/>
              <a:ext cx="5656659" cy="531019"/>
            </a:xfrm>
            <a:custGeom>
              <a:avLst/>
              <a:gdLst>
                <a:gd name="T0" fmla="*/ 2147483647 w 739"/>
                <a:gd name="T1" fmla="*/ 0 h 96"/>
                <a:gd name="T2" fmla="*/ 0 w 739"/>
                <a:gd name="T3" fmla="*/ 0 h 96"/>
                <a:gd name="T4" fmla="*/ 2147483647 w 739"/>
                <a:gd name="T5" fmla="*/ 2147483647 h 96"/>
                <a:gd name="T6" fmla="*/ 2147483647 w 739"/>
                <a:gd name="T7" fmla="*/ 2147483647 h 96"/>
                <a:gd name="T8" fmla="*/ 2147483647 w 739"/>
                <a:gd name="T9" fmla="*/ 2147483647 h 96"/>
                <a:gd name="T10" fmla="*/ 2147483647 w 739"/>
                <a:gd name="T11" fmla="*/ 2147483647 h 96"/>
                <a:gd name="T12" fmla="*/ 2147483647 w 739"/>
                <a:gd name="T13" fmla="*/ 2147483647 h 96"/>
                <a:gd name="T14" fmla="*/ 2147483647 w 739"/>
                <a:gd name="T15" fmla="*/ 0 h 96"/>
                <a:gd name="T16" fmla="*/ 2147483647 w 739"/>
                <a:gd name="T17" fmla="*/ 0 h 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39"/>
                <a:gd name="T28" fmla="*/ 0 h 96"/>
                <a:gd name="T29" fmla="*/ 739 w 739"/>
                <a:gd name="T30" fmla="*/ 96 h 9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39" h="96">
                  <a:moveTo>
                    <a:pt x="37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9" y="83"/>
                    <a:pt x="109" y="83"/>
                    <a:pt x="109" y="83"/>
                  </a:cubicBezTo>
                  <a:cubicBezTo>
                    <a:pt x="122" y="92"/>
                    <a:pt x="138" y="96"/>
                    <a:pt x="153" y="96"/>
                  </a:cubicBezTo>
                  <a:cubicBezTo>
                    <a:pt x="370" y="96"/>
                    <a:pt x="370" y="96"/>
                    <a:pt x="370" y="96"/>
                  </a:cubicBezTo>
                  <a:cubicBezTo>
                    <a:pt x="586" y="96"/>
                    <a:pt x="586" y="96"/>
                    <a:pt x="586" y="96"/>
                  </a:cubicBezTo>
                  <a:cubicBezTo>
                    <a:pt x="602" y="96"/>
                    <a:pt x="617" y="92"/>
                    <a:pt x="630" y="83"/>
                  </a:cubicBezTo>
                  <a:cubicBezTo>
                    <a:pt x="739" y="0"/>
                    <a:pt x="739" y="0"/>
                    <a:pt x="739" y="0"/>
                  </a:cubicBezTo>
                  <a:lnTo>
                    <a:pt x="370" y="0"/>
                  </a:lnTo>
                  <a:close/>
                </a:path>
              </a:pathLst>
            </a:custGeom>
            <a:solidFill>
              <a:srgbClr val="4A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文本框 11"/>
            <p:cNvSpPr txBox="1">
              <a:spLocks noChangeArrowheads="1"/>
            </p:cNvSpPr>
            <p:nvPr/>
          </p:nvSpPr>
          <p:spPr bwMode="auto">
            <a:xfrm>
              <a:off x="3518773" y="24289"/>
              <a:ext cx="2240280" cy="506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27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内容优质标准</a:t>
              </a:r>
            </a:p>
          </p:txBody>
        </p:sp>
      </p:grpSp>
      <p:sp>
        <p:nvSpPr>
          <p:cNvPr id="11" name="圆角右箭头 10"/>
          <p:cNvSpPr/>
          <p:nvPr/>
        </p:nvSpPr>
        <p:spPr>
          <a:xfrm>
            <a:off x="3404650" y="1470388"/>
            <a:ext cx="1080248" cy="1226498"/>
          </a:xfrm>
          <a:prstGeom prst="bentArrow">
            <a:avLst/>
          </a:prstGeom>
          <a:solidFill>
            <a:srgbClr val="DD1C3E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b="0">
              <a:solidFill>
                <a:schemeClr val="tx1"/>
              </a:solidFill>
            </a:endParaRPr>
          </a:p>
        </p:txBody>
      </p:sp>
      <p:sp>
        <p:nvSpPr>
          <p:cNvPr id="12" name="圆角右箭头 11"/>
          <p:cNvSpPr/>
          <p:nvPr/>
        </p:nvSpPr>
        <p:spPr>
          <a:xfrm rot="5400000">
            <a:off x="4822793" y="1552485"/>
            <a:ext cx="1073185" cy="1234570"/>
          </a:xfrm>
          <a:prstGeom prst="bentArrow">
            <a:avLst/>
          </a:prstGeom>
          <a:solidFill>
            <a:srgbClr val="424A5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b="0">
              <a:solidFill>
                <a:schemeClr val="tx1"/>
              </a:solidFill>
            </a:endParaRPr>
          </a:p>
        </p:txBody>
      </p:sp>
      <p:sp>
        <p:nvSpPr>
          <p:cNvPr id="13" name="圆角右箭头 12"/>
          <p:cNvSpPr/>
          <p:nvPr/>
        </p:nvSpPr>
        <p:spPr>
          <a:xfrm rot="16200000">
            <a:off x="3350300" y="2871714"/>
            <a:ext cx="1073185" cy="1234570"/>
          </a:xfrm>
          <a:prstGeom prst="bentArrow">
            <a:avLst/>
          </a:prstGeom>
          <a:solidFill>
            <a:srgbClr val="424A5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b="0">
              <a:solidFill>
                <a:schemeClr val="tx1"/>
              </a:solidFill>
            </a:endParaRPr>
          </a:p>
        </p:txBody>
      </p:sp>
      <p:sp>
        <p:nvSpPr>
          <p:cNvPr id="14" name="圆角右箭头 13"/>
          <p:cNvSpPr/>
          <p:nvPr/>
        </p:nvSpPr>
        <p:spPr>
          <a:xfrm flipH="1" flipV="1">
            <a:off x="4767821" y="2944191"/>
            <a:ext cx="1080248" cy="1226498"/>
          </a:xfrm>
          <a:prstGeom prst="bentArrow">
            <a:avLst/>
          </a:prstGeom>
          <a:solidFill>
            <a:srgbClr val="DD1C3E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b="0">
              <a:solidFill>
                <a:schemeClr val="tx1"/>
              </a:solidFill>
            </a:endParaRPr>
          </a:p>
        </p:txBody>
      </p:sp>
      <p:sp>
        <p:nvSpPr>
          <p:cNvPr id="16" name="TextBox 28"/>
          <p:cNvSpPr txBox="1"/>
          <p:nvPr/>
        </p:nvSpPr>
        <p:spPr>
          <a:xfrm>
            <a:off x="3820160" y="2391410"/>
            <a:ext cx="16370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内容优质标准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6287196" y="1374539"/>
            <a:ext cx="2009518" cy="1182717"/>
            <a:chOff x="6622623" y="1582316"/>
            <a:chExt cx="2148713" cy="1576956"/>
          </a:xfrm>
        </p:grpSpPr>
        <p:sp>
          <p:nvSpPr>
            <p:cNvPr id="19" name="TextBox 31"/>
            <p:cNvSpPr txBox="1"/>
            <p:nvPr/>
          </p:nvSpPr>
          <p:spPr>
            <a:xfrm>
              <a:off x="6622623" y="1582316"/>
              <a:ext cx="1462691" cy="449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0" dirty="0">
                  <a:latin typeface="宋体" panose="02010600030101010101" pitchFamily="2" charset="-122"/>
                  <a:ea typeface="宋体" panose="02010600030101010101" pitchFamily="2" charset="-122"/>
                </a:rPr>
                <a:t>浏览体验</a:t>
              </a:r>
            </a:p>
          </p:txBody>
        </p:sp>
        <p:sp>
          <p:nvSpPr>
            <p:cNvPr id="20" name="TextBox 32"/>
            <p:cNvSpPr txBox="1"/>
            <p:nvPr/>
          </p:nvSpPr>
          <p:spPr>
            <a:xfrm>
              <a:off x="6846440" y="2078926"/>
              <a:ext cx="1924896" cy="1080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algn="l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1200" b="0" dirty="0">
                  <a:latin typeface="宋体" panose="02010600030101010101" pitchFamily="2" charset="-122"/>
                  <a:ea typeface="宋体" panose="02010600030101010101" pitchFamily="2" charset="-122"/>
                </a:rPr>
                <a:t>广告体验</a:t>
              </a:r>
            </a:p>
            <a:p>
              <a:pPr marL="171450" indent="-171450" algn="l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1200" b="0" dirty="0">
                  <a:latin typeface="宋体" panose="02010600030101010101" pitchFamily="2" charset="-122"/>
                  <a:ea typeface="宋体" panose="02010600030101010101" pitchFamily="2" charset="-122"/>
                </a:rPr>
                <a:t>友好与功能</a:t>
              </a:r>
            </a:p>
            <a:p>
              <a:pPr marL="171450" indent="-171450" algn="l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1200" b="0" dirty="0">
                  <a:latin typeface="宋体" panose="02010600030101010101" pitchFamily="2" charset="-122"/>
                  <a:ea typeface="宋体" panose="02010600030101010101" pitchFamily="2" charset="-122"/>
                </a:rPr>
                <a:t>速度与权限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562154" y="2989882"/>
            <a:ext cx="932815" cy="1141095"/>
            <a:chOff x="6916627" y="3572838"/>
            <a:chExt cx="997429" cy="1521460"/>
          </a:xfrm>
        </p:grpSpPr>
        <p:sp>
          <p:nvSpPr>
            <p:cNvPr id="22" name="TextBox 34"/>
            <p:cNvSpPr txBox="1"/>
            <p:nvPr/>
          </p:nvSpPr>
          <p:spPr>
            <a:xfrm>
              <a:off x="6916627" y="3572838"/>
              <a:ext cx="997429" cy="449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600" b="0" dirty="0">
                  <a:latin typeface="宋体" panose="02010600030101010101" pitchFamily="2" charset="-122"/>
                  <a:ea typeface="宋体" panose="02010600030101010101" pitchFamily="2" charset="-122"/>
                </a:rPr>
                <a:t>权威性</a:t>
              </a:r>
            </a:p>
          </p:txBody>
        </p:sp>
        <p:sp>
          <p:nvSpPr>
            <p:cNvPr id="23" name="TextBox 35"/>
            <p:cNvSpPr txBox="1"/>
            <p:nvPr/>
          </p:nvSpPr>
          <p:spPr>
            <a:xfrm>
              <a:off x="6916627" y="4013951"/>
              <a:ext cx="940394" cy="10803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algn="l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1200" b="0" dirty="0">
                  <a:latin typeface="宋体" panose="02010600030101010101" pitchFamily="2" charset="-122"/>
                  <a:ea typeface="宋体" panose="02010600030101010101" pitchFamily="2" charset="-122"/>
                </a:rPr>
                <a:t>官方</a:t>
              </a:r>
            </a:p>
            <a:p>
              <a:pPr marL="171450" indent="-171450" algn="l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1200" b="0" dirty="0">
                  <a:latin typeface="宋体" panose="02010600030101010101" pitchFamily="2" charset="-122"/>
                  <a:ea typeface="宋体" panose="02010600030101010101" pitchFamily="2" charset="-122"/>
                </a:rPr>
                <a:t>专业</a:t>
              </a:r>
            </a:p>
            <a:p>
              <a:pPr marL="171450" indent="-171450" algn="l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1200" b="0" dirty="0">
                  <a:latin typeface="宋体" panose="02010600030101010101" pitchFamily="2" charset="-122"/>
                  <a:ea typeface="宋体" panose="02010600030101010101" pitchFamily="2" charset="-122"/>
                </a:rPr>
                <a:t>知名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116353" y="1272114"/>
            <a:ext cx="1800200" cy="1387569"/>
            <a:chOff x="827247" y="1684805"/>
            <a:chExt cx="1924896" cy="1850090"/>
          </a:xfrm>
        </p:grpSpPr>
        <p:sp>
          <p:nvSpPr>
            <p:cNvPr id="25" name="TextBox 37"/>
            <p:cNvSpPr txBox="1"/>
            <p:nvPr/>
          </p:nvSpPr>
          <p:spPr>
            <a:xfrm>
              <a:off x="827247" y="1684805"/>
              <a:ext cx="1180076" cy="449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0" dirty="0">
                  <a:latin typeface="宋体" panose="02010600030101010101" pitchFamily="2" charset="-122"/>
                  <a:ea typeface="宋体" panose="02010600030101010101" pitchFamily="2" charset="-122"/>
                </a:rPr>
                <a:t>页面质量</a:t>
              </a:r>
            </a:p>
          </p:txBody>
        </p:sp>
        <p:sp>
          <p:nvSpPr>
            <p:cNvPr id="26" name="TextBox 38"/>
            <p:cNvSpPr txBox="1"/>
            <p:nvPr/>
          </p:nvSpPr>
          <p:spPr>
            <a:xfrm>
              <a:off x="827247" y="2134510"/>
              <a:ext cx="1924896" cy="14003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algn="l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1200" b="0" dirty="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作弊：对此、采集、色情、欺骗</a:t>
              </a:r>
              <a:r>
                <a:rPr lang="en-US" altLang="zh-CN" sz="1200" b="0" dirty="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...</a:t>
              </a:r>
            </a:p>
            <a:p>
              <a:pPr marL="171450" indent="-171450" algn="l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1200" b="0" dirty="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低质：失效、死链、空短、低质采集</a:t>
              </a:r>
              <a:r>
                <a:rPr lang="en-US" altLang="zh-CN" sz="1200" b="0" dirty="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...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116353" y="2989882"/>
            <a:ext cx="2051685" cy="1363346"/>
            <a:chOff x="779720" y="3662318"/>
            <a:chExt cx="2193801" cy="1817794"/>
          </a:xfrm>
        </p:grpSpPr>
        <p:sp>
          <p:nvSpPr>
            <p:cNvPr id="28" name="TextBox 40"/>
            <p:cNvSpPr txBox="1"/>
            <p:nvPr/>
          </p:nvSpPr>
          <p:spPr>
            <a:xfrm>
              <a:off x="779720" y="3662318"/>
              <a:ext cx="1082981" cy="449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0" dirty="0">
                  <a:latin typeface="宋体" panose="02010600030101010101" pitchFamily="2" charset="-122"/>
                  <a:ea typeface="宋体" panose="02010600030101010101" pitchFamily="2" charset="-122"/>
                </a:rPr>
                <a:t>内容质量</a:t>
              </a:r>
            </a:p>
          </p:txBody>
        </p:sp>
        <p:sp>
          <p:nvSpPr>
            <p:cNvPr id="29" name="TextBox 41"/>
            <p:cNvSpPr txBox="1"/>
            <p:nvPr/>
          </p:nvSpPr>
          <p:spPr>
            <a:xfrm>
              <a:off x="800090" y="4079725"/>
              <a:ext cx="2173431" cy="1400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1200" b="0" dirty="0">
                  <a:latin typeface="宋体" panose="02010600030101010101" pitchFamily="2" charset="-122"/>
                  <a:ea typeface="宋体" panose="02010600030101010101" pitchFamily="2" charset="-122"/>
                </a:rPr>
                <a:t>标题质量、可读性、完整度、</a:t>
              </a:r>
            </a:p>
            <a:p>
              <a:pPr algn="l">
                <a:lnSpc>
                  <a:spcPct val="130000"/>
                </a:lnSpc>
              </a:pPr>
              <a:r>
                <a:rPr lang="zh-CN" altLang="en-US" sz="1200" b="0" dirty="0">
                  <a:latin typeface="宋体" panose="02010600030101010101" pitchFamily="2" charset="-122"/>
                  <a:ea typeface="宋体" panose="02010600030101010101" pitchFamily="2" charset="-122"/>
                </a:rPr>
                <a:t>逻辑性、篇幅大小、</a:t>
              </a:r>
            </a:p>
            <a:p>
              <a:pPr algn="l">
                <a:lnSpc>
                  <a:spcPct val="130000"/>
                </a:lnSpc>
              </a:pPr>
              <a:r>
                <a:rPr lang="zh-CN" altLang="en-US" sz="1200" b="0" dirty="0">
                  <a:latin typeface="宋体" panose="02010600030101010101" pitchFamily="2" charset="-122"/>
                  <a:ea typeface="宋体" panose="02010600030101010101" pitchFamily="2" charset="-122"/>
                </a:rPr>
                <a:t>内容深度、形式丰富性、</a:t>
              </a:r>
            </a:p>
            <a:p>
              <a:pPr algn="l">
                <a:lnSpc>
                  <a:spcPct val="130000"/>
                </a:lnSpc>
              </a:pPr>
              <a:r>
                <a:rPr lang="zh-CN" altLang="en-US" sz="1200" b="0" dirty="0">
                  <a:latin typeface="宋体" panose="02010600030101010101" pitchFamily="2" charset="-122"/>
                  <a:ea typeface="宋体" panose="02010600030101010101" pitchFamily="2" charset="-122"/>
                </a:rPr>
                <a:t>配图等质量、吸引性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6"/>
          <p:cNvGrpSpPr/>
          <p:nvPr/>
        </p:nvGrpSpPr>
        <p:grpSpPr bwMode="auto">
          <a:xfrm>
            <a:off x="0" y="4787503"/>
            <a:ext cx="9144000" cy="355997"/>
            <a:chOff x="0" y="0"/>
            <a:chExt cx="12192000" cy="1204912"/>
          </a:xfrm>
        </p:grpSpPr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0" y="69849"/>
              <a:ext cx="12192000" cy="1135063"/>
            </a:xfrm>
            <a:prstGeom prst="rect">
              <a:avLst/>
            </a:prstGeom>
            <a:solidFill>
              <a:srgbClr val="DD3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1942306" y="0"/>
              <a:ext cx="8307388" cy="1204912"/>
            </a:xfrm>
            <a:custGeom>
              <a:avLst/>
              <a:gdLst>
                <a:gd name="T0" fmla="*/ 2147483647 w 814"/>
                <a:gd name="T1" fmla="*/ 2147483647 h 109"/>
                <a:gd name="T2" fmla="*/ 0 w 814"/>
                <a:gd name="T3" fmla="*/ 2147483647 h 109"/>
                <a:gd name="T4" fmla="*/ 2147483647 w 814"/>
                <a:gd name="T5" fmla="*/ 2147483647 h 109"/>
                <a:gd name="T6" fmla="*/ 2147483647 w 814"/>
                <a:gd name="T7" fmla="*/ 0 h 109"/>
                <a:gd name="T8" fmla="*/ 2147483647 w 814"/>
                <a:gd name="T9" fmla="*/ 0 h 109"/>
                <a:gd name="T10" fmla="*/ 2147483647 w 814"/>
                <a:gd name="T11" fmla="*/ 0 h 109"/>
                <a:gd name="T12" fmla="*/ 2147483647 w 814"/>
                <a:gd name="T13" fmla="*/ 2147483647 h 109"/>
                <a:gd name="T14" fmla="*/ 2147483647 w 814"/>
                <a:gd name="T15" fmla="*/ 2147483647 h 109"/>
                <a:gd name="T16" fmla="*/ 2147483647 w 814"/>
                <a:gd name="T17" fmla="*/ 2147483647 h 1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14"/>
                <a:gd name="T28" fmla="*/ 0 h 109"/>
                <a:gd name="T29" fmla="*/ 814 w 814"/>
                <a:gd name="T30" fmla="*/ 109 h 10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14" h="109">
                  <a:moveTo>
                    <a:pt x="407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146" y="13"/>
                    <a:pt x="146" y="13"/>
                    <a:pt x="146" y="13"/>
                  </a:cubicBezTo>
                  <a:cubicBezTo>
                    <a:pt x="159" y="5"/>
                    <a:pt x="175" y="0"/>
                    <a:pt x="190" y="0"/>
                  </a:cubicBezTo>
                  <a:cubicBezTo>
                    <a:pt x="407" y="0"/>
                    <a:pt x="407" y="0"/>
                    <a:pt x="407" y="0"/>
                  </a:cubicBezTo>
                  <a:cubicBezTo>
                    <a:pt x="623" y="0"/>
                    <a:pt x="623" y="0"/>
                    <a:pt x="623" y="0"/>
                  </a:cubicBezTo>
                  <a:cubicBezTo>
                    <a:pt x="639" y="0"/>
                    <a:pt x="654" y="5"/>
                    <a:pt x="667" y="13"/>
                  </a:cubicBezTo>
                  <a:cubicBezTo>
                    <a:pt x="814" y="109"/>
                    <a:pt x="814" y="109"/>
                    <a:pt x="814" y="109"/>
                  </a:cubicBezTo>
                  <a:lnTo>
                    <a:pt x="407" y="109"/>
                  </a:lnTo>
                  <a:close/>
                </a:path>
              </a:pathLst>
            </a:cu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1"/>
            <a:ext cx="9144000" cy="335756"/>
          </a:xfrm>
          <a:prstGeom prst="rect">
            <a:avLst/>
          </a:pr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grpSp>
        <p:nvGrpSpPr>
          <p:cNvPr id="10" name="组合 9"/>
          <p:cNvGrpSpPr/>
          <p:nvPr/>
        </p:nvGrpSpPr>
        <p:grpSpPr>
          <a:xfrm>
            <a:off x="1744266" y="0"/>
            <a:ext cx="5656659" cy="531019"/>
            <a:chOff x="1744266" y="0"/>
            <a:chExt cx="5656659" cy="531019"/>
          </a:xfrm>
        </p:grpSpPr>
        <p:sp>
          <p:nvSpPr>
            <p:cNvPr id="8" name="Freeform 7"/>
            <p:cNvSpPr/>
            <p:nvPr/>
          </p:nvSpPr>
          <p:spPr bwMode="auto">
            <a:xfrm>
              <a:off x="1744266" y="0"/>
              <a:ext cx="5656659" cy="531019"/>
            </a:xfrm>
            <a:custGeom>
              <a:avLst/>
              <a:gdLst>
                <a:gd name="T0" fmla="*/ 2147483647 w 739"/>
                <a:gd name="T1" fmla="*/ 0 h 96"/>
                <a:gd name="T2" fmla="*/ 0 w 739"/>
                <a:gd name="T3" fmla="*/ 0 h 96"/>
                <a:gd name="T4" fmla="*/ 2147483647 w 739"/>
                <a:gd name="T5" fmla="*/ 2147483647 h 96"/>
                <a:gd name="T6" fmla="*/ 2147483647 w 739"/>
                <a:gd name="T7" fmla="*/ 2147483647 h 96"/>
                <a:gd name="T8" fmla="*/ 2147483647 w 739"/>
                <a:gd name="T9" fmla="*/ 2147483647 h 96"/>
                <a:gd name="T10" fmla="*/ 2147483647 w 739"/>
                <a:gd name="T11" fmla="*/ 2147483647 h 96"/>
                <a:gd name="T12" fmla="*/ 2147483647 w 739"/>
                <a:gd name="T13" fmla="*/ 2147483647 h 96"/>
                <a:gd name="T14" fmla="*/ 2147483647 w 739"/>
                <a:gd name="T15" fmla="*/ 0 h 96"/>
                <a:gd name="T16" fmla="*/ 2147483647 w 739"/>
                <a:gd name="T17" fmla="*/ 0 h 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39"/>
                <a:gd name="T28" fmla="*/ 0 h 96"/>
                <a:gd name="T29" fmla="*/ 739 w 739"/>
                <a:gd name="T30" fmla="*/ 96 h 9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39" h="96">
                  <a:moveTo>
                    <a:pt x="37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9" y="83"/>
                    <a:pt x="109" y="83"/>
                    <a:pt x="109" y="83"/>
                  </a:cubicBezTo>
                  <a:cubicBezTo>
                    <a:pt x="122" y="92"/>
                    <a:pt x="138" y="96"/>
                    <a:pt x="153" y="96"/>
                  </a:cubicBezTo>
                  <a:cubicBezTo>
                    <a:pt x="370" y="96"/>
                    <a:pt x="370" y="96"/>
                    <a:pt x="370" y="96"/>
                  </a:cubicBezTo>
                  <a:cubicBezTo>
                    <a:pt x="586" y="96"/>
                    <a:pt x="586" y="96"/>
                    <a:pt x="586" y="96"/>
                  </a:cubicBezTo>
                  <a:cubicBezTo>
                    <a:pt x="602" y="96"/>
                    <a:pt x="617" y="92"/>
                    <a:pt x="630" y="83"/>
                  </a:cubicBezTo>
                  <a:cubicBezTo>
                    <a:pt x="739" y="0"/>
                    <a:pt x="739" y="0"/>
                    <a:pt x="739" y="0"/>
                  </a:cubicBezTo>
                  <a:lnTo>
                    <a:pt x="370" y="0"/>
                  </a:lnTo>
                  <a:close/>
                </a:path>
              </a:pathLst>
            </a:custGeom>
            <a:solidFill>
              <a:srgbClr val="4A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文本框 11"/>
            <p:cNvSpPr txBox="1">
              <a:spLocks noChangeArrowheads="1"/>
            </p:cNvSpPr>
            <p:nvPr/>
          </p:nvSpPr>
          <p:spPr bwMode="auto">
            <a:xfrm>
              <a:off x="3518773" y="24289"/>
              <a:ext cx="2240280" cy="506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/>
              <a:r>
                <a:rPr lang="zh-CN" altLang="en-US" sz="27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原创保护范围</a:t>
              </a:r>
              <a:endParaRPr lang="zh-CN" altLang="en-US" sz="2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122170" y="1138555"/>
            <a:ext cx="4900930" cy="2416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b="1"/>
              <a:t>长内容型原创文章页面</a:t>
            </a:r>
          </a:p>
          <a:p>
            <a:pPr marL="285750" indent="-2857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CN" altLang="en-US"/>
              <a:t>文章字数大于</a:t>
            </a:r>
            <a:r>
              <a:rPr lang="en-US" altLang="zh-CN"/>
              <a:t>300</a:t>
            </a:r>
            <a:r>
              <a:rPr lang="zh-CN" altLang="en-US"/>
              <a:t>字</a:t>
            </a:r>
          </a:p>
          <a:p>
            <a:pPr marL="285750" indent="-2857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CN" altLang="en-US"/>
              <a:t>需要有时间合作者字段</a:t>
            </a:r>
          </a:p>
          <a:p>
            <a:pPr marL="285750" indent="-2857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CN" altLang="en-US"/>
              <a:t>内容质量与落地页体验符合相关规范（白皮书</a:t>
            </a:r>
            <a:r>
              <a:rPr lang="en-US" altLang="zh-CN"/>
              <a:t>4.0</a:t>
            </a:r>
            <a:r>
              <a:rPr lang="zh-CN" altLang="en-US"/>
              <a:t>）</a:t>
            </a:r>
          </a:p>
          <a:p>
            <a:pPr indent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zh-CN" altLang="en-US"/>
              <a:t>      https://ziyuan.baidu.com/college/documentinfo?id=2492</a:t>
            </a:r>
          </a:p>
          <a:p>
            <a:pPr indent="0">
              <a:lnSpc>
                <a:spcPct val="160000"/>
              </a:lnSpc>
              <a:buFont typeface="Arial" panose="020B0604020202020204" pitchFamily="34" charset="0"/>
              <a:buNone/>
            </a:pPr>
            <a:endParaRPr lang="zh-CN" altLang="en-US"/>
          </a:p>
          <a:p>
            <a:pPr indent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altLang="zh-CN"/>
              <a:t>       [</a:t>
            </a:r>
            <a:r>
              <a:rPr lang="zh-CN" altLang="en-US"/>
              <a:t>攻略</a:t>
            </a:r>
            <a:r>
              <a:rPr lang="en-US" altLang="zh-CN"/>
              <a:t>]  [</a:t>
            </a:r>
            <a:r>
              <a:rPr lang="zh-CN" altLang="en-US"/>
              <a:t>常评</a:t>
            </a:r>
            <a:r>
              <a:rPr lang="en-US" altLang="zh-CN"/>
              <a:t>]  [</a:t>
            </a:r>
            <a:r>
              <a:rPr lang="zh-CN" altLang="en-US"/>
              <a:t>经验分享</a:t>
            </a:r>
            <a:r>
              <a:rPr lang="en-US" altLang="zh-CN"/>
              <a:t>]  [</a:t>
            </a:r>
            <a:r>
              <a:rPr lang="zh-CN" altLang="en-US"/>
              <a:t>专业解读</a:t>
            </a:r>
            <a:r>
              <a:rPr lang="en-US" altLang="zh-CN"/>
              <a:t>]  [</a:t>
            </a:r>
            <a:r>
              <a:rPr lang="zh-CN" altLang="en-US"/>
              <a:t>分析</a:t>
            </a:r>
            <a:r>
              <a:rPr lang="en-US" altLang="zh-CN"/>
              <a:t>]  [</a:t>
            </a:r>
            <a:r>
              <a:rPr lang="zh-CN" altLang="en-US"/>
              <a:t>菜谱</a:t>
            </a:r>
            <a:r>
              <a:rPr lang="en-US" altLang="zh-CN"/>
              <a:t>] 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752600" y="3801745"/>
            <a:ext cx="57721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只有</a:t>
            </a:r>
            <a:r>
              <a:rPr lang="zh-CN" altLang="en-US" sz="2000">
                <a:solidFill>
                  <a:srgbClr val="C00000"/>
                </a:solidFill>
              </a:rPr>
              <a:t>先于百度主动发现提交的链接</a:t>
            </a:r>
            <a:r>
              <a:rPr lang="zh-CN" altLang="en-US" sz="2000"/>
              <a:t>才可以享有权益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6"/>
          <p:cNvGrpSpPr/>
          <p:nvPr/>
        </p:nvGrpSpPr>
        <p:grpSpPr bwMode="auto">
          <a:xfrm>
            <a:off x="0" y="4787503"/>
            <a:ext cx="9144000" cy="355997"/>
            <a:chOff x="0" y="0"/>
            <a:chExt cx="12192000" cy="1204912"/>
          </a:xfrm>
        </p:grpSpPr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0" y="69849"/>
              <a:ext cx="12192000" cy="1135063"/>
            </a:xfrm>
            <a:prstGeom prst="rect">
              <a:avLst/>
            </a:prstGeom>
            <a:solidFill>
              <a:srgbClr val="DD3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1942306" y="0"/>
              <a:ext cx="8307388" cy="1204912"/>
            </a:xfrm>
            <a:custGeom>
              <a:avLst/>
              <a:gdLst>
                <a:gd name="T0" fmla="*/ 2147483647 w 814"/>
                <a:gd name="T1" fmla="*/ 2147483647 h 109"/>
                <a:gd name="T2" fmla="*/ 0 w 814"/>
                <a:gd name="T3" fmla="*/ 2147483647 h 109"/>
                <a:gd name="T4" fmla="*/ 2147483647 w 814"/>
                <a:gd name="T5" fmla="*/ 2147483647 h 109"/>
                <a:gd name="T6" fmla="*/ 2147483647 w 814"/>
                <a:gd name="T7" fmla="*/ 0 h 109"/>
                <a:gd name="T8" fmla="*/ 2147483647 w 814"/>
                <a:gd name="T9" fmla="*/ 0 h 109"/>
                <a:gd name="T10" fmla="*/ 2147483647 w 814"/>
                <a:gd name="T11" fmla="*/ 0 h 109"/>
                <a:gd name="T12" fmla="*/ 2147483647 w 814"/>
                <a:gd name="T13" fmla="*/ 2147483647 h 109"/>
                <a:gd name="T14" fmla="*/ 2147483647 w 814"/>
                <a:gd name="T15" fmla="*/ 2147483647 h 109"/>
                <a:gd name="T16" fmla="*/ 2147483647 w 814"/>
                <a:gd name="T17" fmla="*/ 2147483647 h 1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14"/>
                <a:gd name="T28" fmla="*/ 0 h 109"/>
                <a:gd name="T29" fmla="*/ 814 w 814"/>
                <a:gd name="T30" fmla="*/ 109 h 10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14" h="109">
                  <a:moveTo>
                    <a:pt x="407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146" y="13"/>
                    <a:pt x="146" y="13"/>
                    <a:pt x="146" y="13"/>
                  </a:cubicBezTo>
                  <a:cubicBezTo>
                    <a:pt x="159" y="5"/>
                    <a:pt x="175" y="0"/>
                    <a:pt x="190" y="0"/>
                  </a:cubicBezTo>
                  <a:cubicBezTo>
                    <a:pt x="407" y="0"/>
                    <a:pt x="407" y="0"/>
                    <a:pt x="407" y="0"/>
                  </a:cubicBezTo>
                  <a:cubicBezTo>
                    <a:pt x="623" y="0"/>
                    <a:pt x="623" y="0"/>
                    <a:pt x="623" y="0"/>
                  </a:cubicBezTo>
                  <a:cubicBezTo>
                    <a:pt x="639" y="0"/>
                    <a:pt x="654" y="5"/>
                    <a:pt x="667" y="13"/>
                  </a:cubicBezTo>
                  <a:cubicBezTo>
                    <a:pt x="814" y="109"/>
                    <a:pt x="814" y="109"/>
                    <a:pt x="814" y="109"/>
                  </a:cubicBezTo>
                  <a:lnTo>
                    <a:pt x="407" y="109"/>
                  </a:lnTo>
                  <a:close/>
                </a:path>
              </a:pathLst>
            </a:cu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1"/>
            <a:ext cx="9144000" cy="335756"/>
          </a:xfrm>
          <a:prstGeom prst="rect">
            <a:avLst/>
          </a:pr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grpSp>
        <p:nvGrpSpPr>
          <p:cNvPr id="10" name="组合 9"/>
          <p:cNvGrpSpPr/>
          <p:nvPr/>
        </p:nvGrpSpPr>
        <p:grpSpPr>
          <a:xfrm>
            <a:off x="1744266" y="0"/>
            <a:ext cx="5656659" cy="531019"/>
            <a:chOff x="1744266" y="0"/>
            <a:chExt cx="5656659" cy="531019"/>
          </a:xfrm>
        </p:grpSpPr>
        <p:sp>
          <p:nvSpPr>
            <p:cNvPr id="8" name="Freeform 7"/>
            <p:cNvSpPr/>
            <p:nvPr/>
          </p:nvSpPr>
          <p:spPr bwMode="auto">
            <a:xfrm>
              <a:off x="1744266" y="0"/>
              <a:ext cx="5656659" cy="531019"/>
            </a:xfrm>
            <a:custGeom>
              <a:avLst/>
              <a:gdLst>
                <a:gd name="T0" fmla="*/ 2147483647 w 739"/>
                <a:gd name="T1" fmla="*/ 0 h 96"/>
                <a:gd name="T2" fmla="*/ 0 w 739"/>
                <a:gd name="T3" fmla="*/ 0 h 96"/>
                <a:gd name="T4" fmla="*/ 2147483647 w 739"/>
                <a:gd name="T5" fmla="*/ 2147483647 h 96"/>
                <a:gd name="T6" fmla="*/ 2147483647 w 739"/>
                <a:gd name="T7" fmla="*/ 2147483647 h 96"/>
                <a:gd name="T8" fmla="*/ 2147483647 w 739"/>
                <a:gd name="T9" fmla="*/ 2147483647 h 96"/>
                <a:gd name="T10" fmla="*/ 2147483647 w 739"/>
                <a:gd name="T11" fmla="*/ 2147483647 h 96"/>
                <a:gd name="T12" fmla="*/ 2147483647 w 739"/>
                <a:gd name="T13" fmla="*/ 2147483647 h 96"/>
                <a:gd name="T14" fmla="*/ 2147483647 w 739"/>
                <a:gd name="T15" fmla="*/ 0 h 96"/>
                <a:gd name="T16" fmla="*/ 2147483647 w 739"/>
                <a:gd name="T17" fmla="*/ 0 h 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39"/>
                <a:gd name="T28" fmla="*/ 0 h 96"/>
                <a:gd name="T29" fmla="*/ 739 w 739"/>
                <a:gd name="T30" fmla="*/ 96 h 9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39" h="96">
                  <a:moveTo>
                    <a:pt x="37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9" y="83"/>
                    <a:pt x="109" y="83"/>
                    <a:pt x="109" y="83"/>
                  </a:cubicBezTo>
                  <a:cubicBezTo>
                    <a:pt x="122" y="92"/>
                    <a:pt x="138" y="96"/>
                    <a:pt x="153" y="96"/>
                  </a:cubicBezTo>
                  <a:cubicBezTo>
                    <a:pt x="370" y="96"/>
                    <a:pt x="370" y="96"/>
                    <a:pt x="370" y="96"/>
                  </a:cubicBezTo>
                  <a:cubicBezTo>
                    <a:pt x="586" y="96"/>
                    <a:pt x="586" y="96"/>
                    <a:pt x="586" y="96"/>
                  </a:cubicBezTo>
                  <a:cubicBezTo>
                    <a:pt x="602" y="96"/>
                    <a:pt x="617" y="92"/>
                    <a:pt x="630" y="83"/>
                  </a:cubicBezTo>
                  <a:cubicBezTo>
                    <a:pt x="739" y="0"/>
                    <a:pt x="739" y="0"/>
                    <a:pt x="739" y="0"/>
                  </a:cubicBezTo>
                  <a:lnTo>
                    <a:pt x="370" y="0"/>
                  </a:lnTo>
                  <a:close/>
                </a:path>
              </a:pathLst>
            </a:custGeom>
            <a:solidFill>
              <a:srgbClr val="4A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文本框 11"/>
            <p:cNvSpPr txBox="1">
              <a:spLocks noChangeArrowheads="1"/>
            </p:cNvSpPr>
            <p:nvPr/>
          </p:nvSpPr>
          <p:spPr bwMode="auto">
            <a:xfrm>
              <a:off x="3347323" y="159"/>
              <a:ext cx="2583180" cy="506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/>
              <a:r>
                <a:rPr lang="zh-CN" altLang="en-US" sz="27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非原创保护范围</a:t>
              </a:r>
              <a:endParaRPr lang="zh-CN" altLang="en-US" sz="2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45490" y="782955"/>
            <a:ext cx="7786370" cy="3910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非内容型文章页面</a:t>
            </a:r>
          </a:p>
          <a:p>
            <a:pPr indent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音频食品类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 flash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、图片类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彩票、解梦、星座类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工具类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查询类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商品类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下载类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登录页、</a:t>
            </a:r>
          </a:p>
          <a:p>
            <a:pPr indent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权限页、首页、索引页、导航页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天气预报、地图、路线类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公司黄页</a:t>
            </a:r>
          </a:p>
          <a:p>
            <a:pPr indent="0">
              <a:lnSpc>
                <a:spcPct val="160000"/>
              </a:lnSpc>
              <a:buFont typeface="Arial" panose="020B0604020202020204" pitchFamily="34" charset="0"/>
              <a:buNone/>
            </a:pP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主题内容为文章但内容无原创意义的页面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短文本类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考题类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问答、社区、论坛类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公共信息类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明确版权类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法律规范类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在线文档、 </a:t>
            </a:r>
          </a:p>
          <a:p>
            <a:pPr indent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论文类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学校、公司内部新闻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名人民言、唯美句子、 台词、歌词类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企业产品介绍说明</a:t>
            </a:r>
          </a:p>
          <a:p>
            <a:pPr indent="0">
              <a:lnSpc>
                <a:spcPct val="160000"/>
              </a:lnSpc>
              <a:buFont typeface="Arial" panose="020B0604020202020204" pitchFamily="34" charset="0"/>
              <a:buNone/>
            </a:pP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部分领域熊掌号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</a:p>
          <a:p>
            <a:pPr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企业实体站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医院类熊掌号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彩票、星座、运势、解梦、取名站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作文、考试、论文、诗歌、手抄报等类似站点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明确版权类站点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/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/>
          <p:nvPr/>
        </p:nvSpPr>
        <p:spPr bwMode="auto">
          <a:xfrm>
            <a:off x="4276726" y="0"/>
            <a:ext cx="594122" cy="5143500"/>
          </a:xfrm>
          <a:custGeom>
            <a:avLst/>
            <a:gdLst>
              <a:gd name="T0" fmla="*/ 2147483647 w 84"/>
              <a:gd name="T1" fmla="*/ 2147483647 h 740"/>
              <a:gd name="T2" fmla="*/ 2147483647 w 84"/>
              <a:gd name="T3" fmla="*/ 2147483647 h 740"/>
              <a:gd name="T4" fmla="*/ 2147483647 w 84"/>
              <a:gd name="T5" fmla="*/ 2147483647 h 740"/>
              <a:gd name="T6" fmla="*/ 0 w 84"/>
              <a:gd name="T7" fmla="*/ 2147483647 h 740"/>
              <a:gd name="T8" fmla="*/ 0 w 84"/>
              <a:gd name="T9" fmla="*/ 2147483647 h 740"/>
              <a:gd name="T10" fmla="*/ 0 w 84"/>
              <a:gd name="T11" fmla="*/ 2147483647 h 740"/>
              <a:gd name="T12" fmla="*/ 2147483647 w 84"/>
              <a:gd name="T13" fmla="*/ 2147483647 h 740"/>
              <a:gd name="T14" fmla="*/ 2147483647 w 84"/>
              <a:gd name="T15" fmla="*/ 0 h 740"/>
              <a:gd name="T16" fmla="*/ 2147483647 w 84"/>
              <a:gd name="T17" fmla="*/ 2147483647 h 74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84"/>
              <a:gd name="T28" fmla="*/ 0 h 740"/>
              <a:gd name="T29" fmla="*/ 84 w 84"/>
              <a:gd name="T30" fmla="*/ 740 h 74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84" h="740">
                <a:moveTo>
                  <a:pt x="84" y="370"/>
                </a:moveTo>
                <a:cubicBezTo>
                  <a:pt x="84" y="740"/>
                  <a:pt x="84" y="740"/>
                  <a:pt x="84" y="740"/>
                </a:cubicBezTo>
                <a:cubicBezTo>
                  <a:pt x="13" y="630"/>
                  <a:pt x="13" y="630"/>
                  <a:pt x="13" y="630"/>
                </a:cubicBezTo>
                <a:cubicBezTo>
                  <a:pt x="4" y="617"/>
                  <a:pt x="0" y="602"/>
                  <a:pt x="0" y="587"/>
                </a:cubicBezTo>
                <a:cubicBezTo>
                  <a:pt x="0" y="370"/>
                  <a:pt x="0" y="370"/>
                  <a:pt x="0" y="370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38"/>
                  <a:pt x="4" y="123"/>
                  <a:pt x="13" y="110"/>
                </a:cubicBezTo>
                <a:cubicBezTo>
                  <a:pt x="84" y="0"/>
                  <a:pt x="84" y="0"/>
                  <a:pt x="84" y="0"/>
                </a:cubicBezTo>
                <a:lnTo>
                  <a:pt x="84" y="370"/>
                </a:lnTo>
                <a:close/>
              </a:path>
            </a:pathLst>
          </a:custGeom>
          <a:solidFill>
            <a:srgbClr val="C92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4861323" y="0"/>
            <a:ext cx="4282678" cy="5143500"/>
          </a:xfrm>
          <a:prstGeom prst="rect">
            <a:avLst/>
          </a:pr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sp>
        <p:nvSpPr>
          <p:cNvPr id="6" name="Freeform 8"/>
          <p:cNvSpPr/>
          <p:nvPr/>
        </p:nvSpPr>
        <p:spPr bwMode="auto">
          <a:xfrm>
            <a:off x="0" y="0"/>
            <a:ext cx="636985" cy="5143500"/>
          </a:xfrm>
          <a:custGeom>
            <a:avLst/>
            <a:gdLst>
              <a:gd name="T0" fmla="*/ 0 w 90"/>
              <a:gd name="T1" fmla="*/ 2147483647 h 684"/>
              <a:gd name="T2" fmla="*/ 0 w 90"/>
              <a:gd name="T3" fmla="*/ 0 h 684"/>
              <a:gd name="T4" fmla="*/ 2147483647 w 90"/>
              <a:gd name="T5" fmla="*/ 2147483647 h 684"/>
              <a:gd name="T6" fmla="*/ 2147483647 w 90"/>
              <a:gd name="T7" fmla="*/ 2147483647 h 684"/>
              <a:gd name="T8" fmla="*/ 2147483647 w 90"/>
              <a:gd name="T9" fmla="*/ 2147483647 h 684"/>
              <a:gd name="T10" fmla="*/ 2147483647 w 90"/>
              <a:gd name="T11" fmla="*/ 2147483647 h 684"/>
              <a:gd name="T12" fmla="*/ 2147483647 w 90"/>
              <a:gd name="T13" fmla="*/ 2147483647 h 684"/>
              <a:gd name="T14" fmla="*/ 0 w 90"/>
              <a:gd name="T15" fmla="*/ 2147483647 h 684"/>
              <a:gd name="T16" fmla="*/ 0 w 90"/>
              <a:gd name="T17" fmla="*/ 2147483647 h 68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0"/>
              <a:gd name="T28" fmla="*/ 0 h 684"/>
              <a:gd name="T29" fmla="*/ 90 w 90"/>
              <a:gd name="T30" fmla="*/ 684 h 68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0" h="684">
                <a:moveTo>
                  <a:pt x="0" y="342"/>
                </a:moveTo>
                <a:cubicBezTo>
                  <a:pt x="0" y="0"/>
                  <a:pt x="0" y="0"/>
                  <a:pt x="0" y="0"/>
                </a:cubicBezTo>
                <a:cubicBezTo>
                  <a:pt x="78" y="101"/>
                  <a:pt x="78" y="101"/>
                  <a:pt x="78" y="101"/>
                </a:cubicBezTo>
                <a:cubicBezTo>
                  <a:pt x="86" y="113"/>
                  <a:pt x="90" y="127"/>
                  <a:pt x="90" y="142"/>
                </a:cubicBezTo>
                <a:cubicBezTo>
                  <a:pt x="90" y="342"/>
                  <a:pt x="90" y="342"/>
                  <a:pt x="90" y="342"/>
                </a:cubicBezTo>
                <a:cubicBezTo>
                  <a:pt x="90" y="543"/>
                  <a:pt x="90" y="543"/>
                  <a:pt x="90" y="543"/>
                </a:cubicBezTo>
                <a:cubicBezTo>
                  <a:pt x="90" y="557"/>
                  <a:pt x="86" y="571"/>
                  <a:pt x="78" y="583"/>
                </a:cubicBezTo>
                <a:cubicBezTo>
                  <a:pt x="0" y="684"/>
                  <a:pt x="0" y="684"/>
                  <a:pt x="0" y="684"/>
                </a:cubicBezTo>
                <a:lnTo>
                  <a:pt x="0" y="342"/>
                </a:lnTo>
                <a:close/>
              </a:path>
            </a:pathLst>
          </a:cu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6504385" y="1846660"/>
            <a:ext cx="110109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目录</a:t>
            </a:r>
          </a:p>
        </p:txBody>
      </p:sp>
      <p:sp>
        <p:nvSpPr>
          <p:cNvPr id="8" name="矩形 2"/>
          <p:cNvSpPr>
            <a:spLocks noChangeArrowheads="1"/>
          </p:cNvSpPr>
          <p:nvPr/>
        </p:nvSpPr>
        <p:spPr bwMode="auto">
          <a:xfrm>
            <a:off x="5992417" y="2466976"/>
            <a:ext cx="219265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dirty="0">
                <a:solidFill>
                  <a:schemeClr val="bg1"/>
                </a:solidFill>
              </a:rPr>
              <a:t>CONTENTS</a:t>
            </a:r>
          </a:p>
        </p:txBody>
      </p:sp>
      <p:grpSp>
        <p:nvGrpSpPr>
          <p:cNvPr id="31" name="组合 26"/>
          <p:cNvGrpSpPr/>
          <p:nvPr/>
        </p:nvGrpSpPr>
        <p:grpSpPr bwMode="auto">
          <a:xfrm>
            <a:off x="375048" y="1779985"/>
            <a:ext cx="453970" cy="439300"/>
            <a:chOff x="0" y="0"/>
            <a:chExt cx="605367" cy="585665"/>
          </a:xfrm>
        </p:grpSpPr>
        <p:sp>
          <p:nvSpPr>
            <p:cNvPr id="33" name="Freeform 9"/>
            <p:cNvSpPr/>
            <p:nvPr/>
          </p:nvSpPr>
          <p:spPr bwMode="auto">
            <a:xfrm>
              <a:off x="15562" y="0"/>
              <a:ext cx="566738" cy="566738"/>
            </a:xfrm>
            <a:custGeom>
              <a:avLst/>
              <a:gdLst>
                <a:gd name="T0" fmla="*/ 2147483647 w 60"/>
                <a:gd name="T1" fmla="*/ 2147483647 h 60"/>
                <a:gd name="T2" fmla="*/ 2147483647 w 60"/>
                <a:gd name="T3" fmla="*/ 2147483647 h 60"/>
                <a:gd name="T4" fmla="*/ 0 w 60"/>
                <a:gd name="T5" fmla="*/ 2147483647 h 60"/>
                <a:gd name="T6" fmla="*/ 0 w 60"/>
                <a:gd name="T7" fmla="*/ 2147483647 h 60"/>
                <a:gd name="T8" fmla="*/ 2147483647 w 60"/>
                <a:gd name="T9" fmla="*/ 0 h 60"/>
                <a:gd name="T10" fmla="*/ 2147483647 w 60"/>
                <a:gd name="T11" fmla="*/ 0 h 60"/>
                <a:gd name="T12" fmla="*/ 2147483647 w 60"/>
                <a:gd name="T13" fmla="*/ 2147483647 h 60"/>
                <a:gd name="T14" fmla="*/ 2147483647 w 60"/>
                <a:gd name="T15" fmla="*/ 2147483647 h 60"/>
                <a:gd name="T16" fmla="*/ 2147483647 w 60"/>
                <a:gd name="T17" fmla="*/ 2147483647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0"/>
                <a:gd name="T28" fmla="*/ 0 h 60"/>
                <a:gd name="T29" fmla="*/ 60 w 60"/>
                <a:gd name="T30" fmla="*/ 60 h 6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0" h="60">
                  <a:moveTo>
                    <a:pt x="30" y="60"/>
                  </a:moveTo>
                  <a:cubicBezTo>
                    <a:pt x="30" y="60"/>
                    <a:pt x="30" y="60"/>
                    <a:pt x="30" y="60"/>
                  </a:cubicBezTo>
                  <a:cubicBezTo>
                    <a:pt x="14" y="60"/>
                    <a:pt x="0" y="46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4"/>
                    <a:pt x="14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6" y="0"/>
                    <a:pt x="60" y="14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46"/>
                    <a:pt x="46" y="60"/>
                    <a:pt x="30" y="60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4" name="文本框 3"/>
            <p:cNvSpPr txBox="1">
              <a:spLocks noChangeArrowheads="1"/>
            </p:cNvSpPr>
            <p:nvPr/>
          </p:nvSpPr>
          <p:spPr bwMode="auto">
            <a:xfrm>
              <a:off x="0" y="31732"/>
              <a:ext cx="605367" cy="5539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21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一</a:t>
              </a:r>
            </a:p>
          </p:txBody>
        </p:sp>
      </p:grpSp>
      <p:sp>
        <p:nvSpPr>
          <p:cNvPr id="32" name="矩形 4"/>
          <p:cNvSpPr>
            <a:spLocks noChangeArrowheads="1"/>
          </p:cNvSpPr>
          <p:nvPr/>
        </p:nvSpPr>
        <p:spPr bwMode="auto">
          <a:xfrm>
            <a:off x="901038" y="1798193"/>
            <a:ext cx="1516380" cy="41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dirty="0">
                <a:latin typeface="宋体" panose="02010600030101010101" pitchFamily="2" charset="-122"/>
              </a:rPr>
              <a:t>熊掌号简介</a:t>
            </a:r>
          </a:p>
        </p:txBody>
      </p:sp>
      <p:grpSp>
        <p:nvGrpSpPr>
          <p:cNvPr id="27" name="组合 25"/>
          <p:cNvGrpSpPr/>
          <p:nvPr/>
        </p:nvGrpSpPr>
        <p:grpSpPr bwMode="auto">
          <a:xfrm>
            <a:off x="375048" y="2447618"/>
            <a:ext cx="453970" cy="418920"/>
            <a:chOff x="0" y="0"/>
            <a:chExt cx="605367" cy="558495"/>
          </a:xfrm>
        </p:grpSpPr>
        <p:sp>
          <p:nvSpPr>
            <p:cNvPr id="29" name="Freeform 10"/>
            <p:cNvSpPr/>
            <p:nvPr/>
          </p:nvSpPr>
          <p:spPr bwMode="auto">
            <a:xfrm>
              <a:off x="15562" y="1282"/>
              <a:ext cx="566738" cy="557213"/>
            </a:xfrm>
            <a:custGeom>
              <a:avLst/>
              <a:gdLst>
                <a:gd name="T0" fmla="*/ 2147483647 w 60"/>
                <a:gd name="T1" fmla="*/ 2147483647 h 59"/>
                <a:gd name="T2" fmla="*/ 2147483647 w 60"/>
                <a:gd name="T3" fmla="*/ 2147483647 h 59"/>
                <a:gd name="T4" fmla="*/ 0 w 60"/>
                <a:gd name="T5" fmla="*/ 2147483647 h 59"/>
                <a:gd name="T6" fmla="*/ 0 w 60"/>
                <a:gd name="T7" fmla="*/ 2147483647 h 59"/>
                <a:gd name="T8" fmla="*/ 2147483647 w 60"/>
                <a:gd name="T9" fmla="*/ 0 h 59"/>
                <a:gd name="T10" fmla="*/ 2147483647 w 60"/>
                <a:gd name="T11" fmla="*/ 0 h 59"/>
                <a:gd name="T12" fmla="*/ 2147483647 w 60"/>
                <a:gd name="T13" fmla="*/ 2147483647 h 59"/>
                <a:gd name="T14" fmla="*/ 2147483647 w 60"/>
                <a:gd name="T15" fmla="*/ 2147483647 h 59"/>
                <a:gd name="T16" fmla="*/ 2147483647 w 60"/>
                <a:gd name="T17" fmla="*/ 2147483647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0"/>
                <a:gd name="T28" fmla="*/ 0 h 59"/>
                <a:gd name="T29" fmla="*/ 60 w 60"/>
                <a:gd name="T30" fmla="*/ 59 h 5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0" h="59">
                  <a:moveTo>
                    <a:pt x="30" y="59"/>
                  </a:moveTo>
                  <a:cubicBezTo>
                    <a:pt x="30" y="59"/>
                    <a:pt x="30" y="59"/>
                    <a:pt x="30" y="59"/>
                  </a:cubicBezTo>
                  <a:cubicBezTo>
                    <a:pt x="14" y="59"/>
                    <a:pt x="0" y="46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4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6" y="0"/>
                    <a:pt x="60" y="13"/>
                    <a:pt x="60" y="29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60" y="46"/>
                    <a:pt x="46" y="59"/>
                    <a:pt x="30" y="59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0" name="文本框 14"/>
            <p:cNvSpPr txBox="1">
              <a:spLocks noChangeArrowheads="1"/>
            </p:cNvSpPr>
            <p:nvPr/>
          </p:nvSpPr>
          <p:spPr bwMode="auto">
            <a:xfrm>
              <a:off x="0" y="0"/>
              <a:ext cx="605367" cy="5539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2100" b="1">
                  <a:solidFill>
                    <a:schemeClr val="bg1"/>
                  </a:solidFill>
                  <a:latin typeface="宋体" panose="02010600030101010101" pitchFamily="2" charset="-122"/>
                </a:rPr>
                <a:t>二</a:t>
              </a:r>
            </a:p>
          </p:txBody>
        </p:sp>
      </p:grpSp>
      <p:sp>
        <p:nvSpPr>
          <p:cNvPr id="28" name="矩形 17"/>
          <p:cNvSpPr>
            <a:spLocks noChangeArrowheads="1"/>
          </p:cNvSpPr>
          <p:nvPr/>
        </p:nvSpPr>
        <p:spPr bwMode="auto">
          <a:xfrm>
            <a:off x="901039" y="2442025"/>
            <a:ext cx="1516380" cy="41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21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搜索新生态</a:t>
            </a:r>
          </a:p>
        </p:txBody>
      </p:sp>
      <p:grpSp>
        <p:nvGrpSpPr>
          <p:cNvPr id="23" name="组合 24"/>
          <p:cNvGrpSpPr/>
          <p:nvPr/>
        </p:nvGrpSpPr>
        <p:grpSpPr bwMode="auto">
          <a:xfrm>
            <a:off x="375048" y="3065780"/>
            <a:ext cx="453970" cy="441168"/>
            <a:chOff x="0" y="0"/>
            <a:chExt cx="605367" cy="588156"/>
          </a:xfrm>
        </p:grpSpPr>
        <p:sp>
          <p:nvSpPr>
            <p:cNvPr id="25" name="Freeform 11"/>
            <p:cNvSpPr/>
            <p:nvPr/>
          </p:nvSpPr>
          <p:spPr bwMode="auto">
            <a:xfrm>
              <a:off x="15562" y="0"/>
              <a:ext cx="566738" cy="565150"/>
            </a:xfrm>
            <a:custGeom>
              <a:avLst/>
              <a:gdLst>
                <a:gd name="T0" fmla="*/ 2147483647 w 60"/>
                <a:gd name="T1" fmla="*/ 2147483647 h 60"/>
                <a:gd name="T2" fmla="*/ 2147483647 w 60"/>
                <a:gd name="T3" fmla="*/ 2147483647 h 60"/>
                <a:gd name="T4" fmla="*/ 0 w 60"/>
                <a:gd name="T5" fmla="*/ 2147483647 h 60"/>
                <a:gd name="T6" fmla="*/ 0 w 60"/>
                <a:gd name="T7" fmla="*/ 2147483647 h 60"/>
                <a:gd name="T8" fmla="*/ 2147483647 w 60"/>
                <a:gd name="T9" fmla="*/ 0 h 60"/>
                <a:gd name="T10" fmla="*/ 2147483647 w 60"/>
                <a:gd name="T11" fmla="*/ 0 h 60"/>
                <a:gd name="T12" fmla="*/ 2147483647 w 60"/>
                <a:gd name="T13" fmla="*/ 2147483647 h 60"/>
                <a:gd name="T14" fmla="*/ 2147483647 w 60"/>
                <a:gd name="T15" fmla="*/ 2147483647 h 60"/>
                <a:gd name="T16" fmla="*/ 2147483647 w 60"/>
                <a:gd name="T17" fmla="*/ 2147483647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0"/>
                <a:gd name="T28" fmla="*/ 0 h 60"/>
                <a:gd name="T29" fmla="*/ 60 w 60"/>
                <a:gd name="T30" fmla="*/ 60 h 6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0" h="60">
                  <a:moveTo>
                    <a:pt x="30" y="60"/>
                  </a:moveTo>
                  <a:cubicBezTo>
                    <a:pt x="30" y="60"/>
                    <a:pt x="30" y="60"/>
                    <a:pt x="30" y="60"/>
                  </a:cubicBezTo>
                  <a:cubicBezTo>
                    <a:pt x="14" y="60"/>
                    <a:pt x="0" y="46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3"/>
                    <a:pt x="14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6" y="0"/>
                    <a:pt x="60" y="13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46"/>
                    <a:pt x="46" y="60"/>
                    <a:pt x="30" y="60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6" name="文本框 15"/>
            <p:cNvSpPr txBox="1">
              <a:spLocks noChangeArrowheads="1"/>
            </p:cNvSpPr>
            <p:nvPr/>
          </p:nvSpPr>
          <p:spPr bwMode="auto">
            <a:xfrm>
              <a:off x="0" y="34223"/>
              <a:ext cx="605367" cy="5539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2100" b="1">
                  <a:solidFill>
                    <a:schemeClr val="bg1"/>
                  </a:solidFill>
                  <a:latin typeface="宋体" panose="02010600030101010101" pitchFamily="2" charset="-122"/>
                </a:rPr>
                <a:t>三</a:t>
              </a:r>
            </a:p>
          </p:txBody>
        </p:sp>
      </p:grpSp>
      <p:sp>
        <p:nvSpPr>
          <p:cNvPr id="24" name="矩形 18"/>
          <p:cNvSpPr>
            <a:spLocks noChangeArrowheads="1"/>
          </p:cNvSpPr>
          <p:nvPr/>
        </p:nvSpPr>
        <p:spPr bwMode="auto">
          <a:xfrm>
            <a:off x="901039" y="3085857"/>
            <a:ext cx="1783080" cy="41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2100" dirty="0">
                <a:latin typeface="宋体" panose="02010600030101010101" pitchFamily="2" charset="-122"/>
                <a:sym typeface="+mn-ea"/>
              </a:rPr>
              <a:t>新熊掌号规则</a:t>
            </a:r>
            <a:endParaRPr lang="zh-CN" altLang="en-US" sz="21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  <p:bldP spid="8" grpId="0"/>
      <p:bldP spid="32" grpId="0"/>
      <p:bldP spid="28" grpId="0"/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6"/>
          <p:cNvGrpSpPr/>
          <p:nvPr/>
        </p:nvGrpSpPr>
        <p:grpSpPr bwMode="auto">
          <a:xfrm>
            <a:off x="0" y="4787503"/>
            <a:ext cx="9144000" cy="355997"/>
            <a:chOff x="0" y="0"/>
            <a:chExt cx="12192000" cy="1204912"/>
          </a:xfrm>
        </p:grpSpPr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0" y="69849"/>
              <a:ext cx="12192000" cy="1135063"/>
            </a:xfrm>
            <a:prstGeom prst="rect">
              <a:avLst/>
            </a:prstGeom>
            <a:solidFill>
              <a:srgbClr val="DD3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1942306" y="0"/>
              <a:ext cx="8307388" cy="1204912"/>
            </a:xfrm>
            <a:custGeom>
              <a:avLst/>
              <a:gdLst>
                <a:gd name="T0" fmla="*/ 2147483647 w 814"/>
                <a:gd name="T1" fmla="*/ 2147483647 h 109"/>
                <a:gd name="T2" fmla="*/ 0 w 814"/>
                <a:gd name="T3" fmla="*/ 2147483647 h 109"/>
                <a:gd name="T4" fmla="*/ 2147483647 w 814"/>
                <a:gd name="T5" fmla="*/ 2147483647 h 109"/>
                <a:gd name="T6" fmla="*/ 2147483647 w 814"/>
                <a:gd name="T7" fmla="*/ 0 h 109"/>
                <a:gd name="T8" fmla="*/ 2147483647 w 814"/>
                <a:gd name="T9" fmla="*/ 0 h 109"/>
                <a:gd name="T10" fmla="*/ 2147483647 w 814"/>
                <a:gd name="T11" fmla="*/ 0 h 109"/>
                <a:gd name="T12" fmla="*/ 2147483647 w 814"/>
                <a:gd name="T13" fmla="*/ 2147483647 h 109"/>
                <a:gd name="T14" fmla="*/ 2147483647 w 814"/>
                <a:gd name="T15" fmla="*/ 2147483647 h 109"/>
                <a:gd name="T16" fmla="*/ 2147483647 w 814"/>
                <a:gd name="T17" fmla="*/ 2147483647 h 1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14"/>
                <a:gd name="T28" fmla="*/ 0 h 109"/>
                <a:gd name="T29" fmla="*/ 814 w 814"/>
                <a:gd name="T30" fmla="*/ 109 h 10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14" h="109">
                  <a:moveTo>
                    <a:pt x="407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146" y="13"/>
                    <a:pt x="146" y="13"/>
                    <a:pt x="146" y="13"/>
                  </a:cubicBezTo>
                  <a:cubicBezTo>
                    <a:pt x="159" y="5"/>
                    <a:pt x="175" y="0"/>
                    <a:pt x="190" y="0"/>
                  </a:cubicBezTo>
                  <a:cubicBezTo>
                    <a:pt x="407" y="0"/>
                    <a:pt x="407" y="0"/>
                    <a:pt x="407" y="0"/>
                  </a:cubicBezTo>
                  <a:cubicBezTo>
                    <a:pt x="623" y="0"/>
                    <a:pt x="623" y="0"/>
                    <a:pt x="623" y="0"/>
                  </a:cubicBezTo>
                  <a:cubicBezTo>
                    <a:pt x="639" y="0"/>
                    <a:pt x="654" y="5"/>
                    <a:pt x="667" y="13"/>
                  </a:cubicBezTo>
                  <a:cubicBezTo>
                    <a:pt x="814" y="109"/>
                    <a:pt x="814" y="109"/>
                    <a:pt x="814" y="109"/>
                  </a:cubicBezTo>
                  <a:lnTo>
                    <a:pt x="407" y="109"/>
                  </a:lnTo>
                  <a:close/>
                </a:path>
              </a:pathLst>
            </a:cu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1"/>
            <a:ext cx="9144000" cy="335756"/>
          </a:xfrm>
          <a:prstGeom prst="rect">
            <a:avLst/>
          </a:pr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grpSp>
        <p:nvGrpSpPr>
          <p:cNvPr id="10" name="组合 9"/>
          <p:cNvGrpSpPr/>
          <p:nvPr/>
        </p:nvGrpSpPr>
        <p:grpSpPr>
          <a:xfrm>
            <a:off x="1744266" y="0"/>
            <a:ext cx="5656659" cy="531019"/>
            <a:chOff x="1744266" y="0"/>
            <a:chExt cx="5656659" cy="531019"/>
          </a:xfrm>
        </p:grpSpPr>
        <p:sp>
          <p:nvSpPr>
            <p:cNvPr id="8" name="Freeform 7"/>
            <p:cNvSpPr/>
            <p:nvPr/>
          </p:nvSpPr>
          <p:spPr bwMode="auto">
            <a:xfrm>
              <a:off x="1744266" y="0"/>
              <a:ext cx="5656659" cy="531019"/>
            </a:xfrm>
            <a:custGeom>
              <a:avLst/>
              <a:gdLst>
                <a:gd name="T0" fmla="*/ 2147483647 w 739"/>
                <a:gd name="T1" fmla="*/ 0 h 96"/>
                <a:gd name="T2" fmla="*/ 0 w 739"/>
                <a:gd name="T3" fmla="*/ 0 h 96"/>
                <a:gd name="T4" fmla="*/ 2147483647 w 739"/>
                <a:gd name="T5" fmla="*/ 2147483647 h 96"/>
                <a:gd name="T6" fmla="*/ 2147483647 w 739"/>
                <a:gd name="T7" fmla="*/ 2147483647 h 96"/>
                <a:gd name="T8" fmla="*/ 2147483647 w 739"/>
                <a:gd name="T9" fmla="*/ 2147483647 h 96"/>
                <a:gd name="T10" fmla="*/ 2147483647 w 739"/>
                <a:gd name="T11" fmla="*/ 2147483647 h 96"/>
                <a:gd name="T12" fmla="*/ 2147483647 w 739"/>
                <a:gd name="T13" fmla="*/ 2147483647 h 96"/>
                <a:gd name="T14" fmla="*/ 2147483647 w 739"/>
                <a:gd name="T15" fmla="*/ 0 h 96"/>
                <a:gd name="T16" fmla="*/ 2147483647 w 739"/>
                <a:gd name="T17" fmla="*/ 0 h 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39"/>
                <a:gd name="T28" fmla="*/ 0 h 96"/>
                <a:gd name="T29" fmla="*/ 739 w 739"/>
                <a:gd name="T30" fmla="*/ 96 h 9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39" h="96">
                  <a:moveTo>
                    <a:pt x="37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9" y="83"/>
                    <a:pt x="109" y="83"/>
                    <a:pt x="109" y="83"/>
                  </a:cubicBezTo>
                  <a:cubicBezTo>
                    <a:pt x="122" y="92"/>
                    <a:pt x="138" y="96"/>
                    <a:pt x="153" y="96"/>
                  </a:cubicBezTo>
                  <a:cubicBezTo>
                    <a:pt x="370" y="96"/>
                    <a:pt x="370" y="96"/>
                    <a:pt x="370" y="96"/>
                  </a:cubicBezTo>
                  <a:cubicBezTo>
                    <a:pt x="586" y="96"/>
                    <a:pt x="586" y="96"/>
                    <a:pt x="586" y="96"/>
                  </a:cubicBezTo>
                  <a:cubicBezTo>
                    <a:pt x="602" y="96"/>
                    <a:pt x="617" y="92"/>
                    <a:pt x="630" y="83"/>
                  </a:cubicBezTo>
                  <a:cubicBezTo>
                    <a:pt x="739" y="0"/>
                    <a:pt x="739" y="0"/>
                    <a:pt x="739" y="0"/>
                  </a:cubicBezTo>
                  <a:lnTo>
                    <a:pt x="370" y="0"/>
                  </a:lnTo>
                  <a:close/>
                </a:path>
              </a:pathLst>
            </a:custGeom>
            <a:solidFill>
              <a:srgbClr val="4A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文本框 11"/>
            <p:cNvSpPr txBox="1">
              <a:spLocks noChangeArrowheads="1"/>
            </p:cNvSpPr>
            <p:nvPr/>
          </p:nvSpPr>
          <p:spPr bwMode="auto">
            <a:xfrm>
              <a:off x="3795633" y="159"/>
              <a:ext cx="1554480" cy="506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27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权威问答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017253" y="1419623"/>
            <a:ext cx="3109494" cy="2763423"/>
            <a:chOff x="873550" y="1447293"/>
            <a:chExt cx="3098949" cy="2582126"/>
          </a:xfrm>
          <a:effectLst/>
        </p:grpSpPr>
        <p:sp>
          <p:nvSpPr>
            <p:cNvPr id="12" name="Freeform 210"/>
            <p:cNvSpPr/>
            <p:nvPr/>
          </p:nvSpPr>
          <p:spPr bwMode="auto">
            <a:xfrm>
              <a:off x="1964595" y="3554721"/>
              <a:ext cx="916860" cy="403876"/>
            </a:xfrm>
            <a:custGeom>
              <a:avLst/>
              <a:gdLst>
                <a:gd name="T0" fmla="*/ 22 w 203"/>
                <a:gd name="T1" fmla="*/ 0 h 89"/>
                <a:gd name="T2" fmla="*/ 0 w 203"/>
                <a:gd name="T3" fmla="*/ 89 h 89"/>
                <a:gd name="T4" fmla="*/ 203 w 203"/>
                <a:gd name="T5" fmla="*/ 89 h 89"/>
                <a:gd name="T6" fmla="*/ 181 w 203"/>
                <a:gd name="T7" fmla="*/ 0 h 89"/>
                <a:gd name="T8" fmla="*/ 22 w 203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89">
                  <a:moveTo>
                    <a:pt x="22" y="0"/>
                  </a:moveTo>
                  <a:cubicBezTo>
                    <a:pt x="14" y="30"/>
                    <a:pt x="7" y="60"/>
                    <a:pt x="0" y="89"/>
                  </a:cubicBezTo>
                  <a:cubicBezTo>
                    <a:pt x="67" y="89"/>
                    <a:pt x="135" y="89"/>
                    <a:pt x="203" y="89"/>
                  </a:cubicBezTo>
                  <a:cubicBezTo>
                    <a:pt x="195" y="60"/>
                    <a:pt x="188" y="30"/>
                    <a:pt x="181" y="0"/>
                  </a:cubicBezTo>
                  <a:cubicBezTo>
                    <a:pt x="128" y="0"/>
                    <a:pt x="75" y="0"/>
                    <a:pt x="22" y="0"/>
                  </a:cubicBezTo>
                  <a:close/>
                </a:path>
              </a:pathLst>
            </a:custGeom>
            <a:solidFill>
              <a:schemeClr val="tx2">
                <a:lumMod val="50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" name="Freeform 211"/>
            <p:cNvSpPr/>
            <p:nvPr/>
          </p:nvSpPr>
          <p:spPr bwMode="auto">
            <a:xfrm>
              <a:off x="1859319" y="3952855"/>
              <a:ext cx="1127413" cy="76564"/>
            </a:xfrm>
            <a:custGeom>
              <a:avLst/>
              <a:gdLst>
                <a:gd name="T0" fmla="*/ 238 w 249"/>
                <a:gd name="T1" fmla="*/ 0 h 17"/>
                <a:gd name="T2" fmla="*/ 10 w 249"/>
                <a:gd name="T3" fmla="*/ 0 h 17"/>
                <a:gd name="T4" fmla="*/ 0 w 249"/>
                <a:gd name="T5" fmla="*/ 12 h 17"/>
                <a:gd name="T6" fmla="*/ 0 w 249"/>
                <a:gd name="T7" fmla="*/ 17 h 17"/>
                <a:gd name="T8" fmla="*/ 249 w 249"/>
                <a:gd name="T9" fmla="*/ 17 h 17"/>
                <a:gd name="T10" fmla="*/ 249 w 249"/>
                <a:gd name="T11" fmla="*/ 12 h 17"/>
                <a:gd name="T12" fmla="*/ 238 w 249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17">
                  <a:moveTo>
                    <a:pt x="23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49" y="17"/>
                    <a:pt x="249" y="17"/>
                    <a:pt x="249" y="17"/>
                  </a:cubicBezTo>
                  <a:cubicBezTo>
                    <a:pt x="249" y="12"/>
                    <a:pt x="249" y="12"/>
                    <a:pt x="249" y="12"/>
                  </a:cubicBezTo>
                  <a:cubicBezTo>
                    <a:pt x="249" y="5"/>
                    <a:pt x="244" y="0"/>
                    <a:pt x="238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12"/>
            <p:cNvSpPr/>
            <p:nvPr/>
          </p:nvSpPr>
          <p:spPr bwMode="auto">
            <a:xfrm>
              <a:off x="873550" y="3401594"/>
              <a:ext cx="3098949" cy="298600"/>
            </a:xfrm>
            <a:custGeom>
              <a:avLst/>
              <a:gdLst>
                <a:gd name="T0" fmla="*/ 0 w 685"/>
                <a:gd name="T1" fmla="*/ 0 h 66"/>
                <a:gd name="T2" fmla="*/ 0 w 685"/>
                <a:gd name="T3" fmla="*/ 49 h 66"/>
                <a:gd name="T4" fmla="*/ 17 w 685"/>
                <a:gd name="T5" fmla="*/ 66 h 66"/>
                <a:gd name="T6" fmla="*/ 668 w 685"/>
                <a:gd name="T7" fmla="*/ 66 h 66"/>
                <a:gd name="T8" fmla="*/ 685 w 685"/>
                <a:gd name="T9" fmla="*/ 49 h 66"/>
                <a:gd name="T10" fmla="*/ 685 w 685"/>
                <a:gd name="T11" fmla="*/ 0 h 66"/>
                <a:gd name="T12" fmla="*/ 0 w 685"/>
                <a:gd name="T1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5" h="66">
                  <a:moveTo>
                    <a:pt x="0" y="0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0" y="58"/>
                    <a:pt x="7" y="66"/>
                    <a:pt x="17" y="66"/>
                  </a:cubicBezTo>
                  <a:cubicBezTo>
                    <a:pt x="668" y="66"/>
                    <a:pt x="668" y="66"/>
                    <a:pt x="668" y="66"/>
                  </a:cubicBezTo>
                  <a:cubicBezTo>
                    <a:pt x="677" y="66"/>
                    <a:pt x="685" y="58"/>
                    <a:pt x="685" y="49"/>
                  </a:cubicBezTo>
                  <a:cubicBezTo>
                    <a:pt x="685" y="0"/>
                    <a:pt x="685" y="0"/>
                    <a:pt x="68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13"/>
            <p:cNvSpPr/>
            <p:nvPr/>
          </p:nvSpPr>
          <p:spPr bwMode="auto">
            <a:xfrm>
              <a:off x="873550" y="1447293"/>
              <a:ext cx="3098949" cy="1954301"/>
            </a:xfrm>
            <a:prstGeom prst="frame">
              <a:avLst>
                <a:gd name="adj1" fmla="val 7301"/>
              </a:avLst>
            </a:prstGeom>
            <a:solidFill>
              <a:schemeClr val="tx2">
                <a:lumMod val="50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" name="Rectangle 214"/>
            <p:cNvSpPr>
              <a:spLocks noChangeArrowheads="1"/>
            </p:cNvSpPr>
            <p:nvPr/>
          </p:nvSpPr>
          <p:spPr bwMode="auto">
            <a:xfrm>
              <a:off x="1001795" y="1569795"/>
              <a:ext cx="2842457" cy="1705467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727835"/>
              <a:endParaRPr lang="zh-CN" altLang="en-US" sz="3400">
                <a:solidFill>
                  <a:schemeClr val="lt1"/>
                </a:solidFill>
              </a:endParaRPr>
            </a:p>
          </p:txBody>
        </p:sp>
      </p:grpSp>
      <p:sp>
        <p:nvSpPr>
          <p:cNvPr id="17" name="TextBox 53"/>
          <p:cNvSpPr txBox="1"/>
          <p:nvPr/>
        </p:nvSpPr>
        <p:spPr>
          <a:xfrm>
            <a:off x="6292215" y="1419860"/>
            <a:ext cx="2317750" cy="64516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面向各领域内的专业站点、内容生产者，为用户所提出来问题提供权威、专业的解答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5910552" y="2813097"/>
            <a:ext cx="2120372" cy="1682931"/>
            <a:chOff x="873550" y="1447293"/>
            <a:chExt cx="3098949" cy="2582126"/>
          </a:xfrm>
          <a:effectLst/>
        </p:grpSpPr>
        <p:sp>
          <p:nvSpPr>
            <p:cNvPr id="19" name="Rectangle 214"/>
            <p:cNvSpPr>
              <a:spLocks noChangeArrowheads="1"/>
            </p:cNvSpPr>
            <p:nvPr/>
          </p:nvSpPr>
          <p:spPr bwMode="auto">
            <a:xfrm>
              <a:off x="1001795" y="1569795"/>
              <a:ext cx="2842457" cy="170546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727835"/>
              <a:endParaRPr lang="zh-CN" altLang="en-US" sz="3400">
                <a:solidFill>
                  <a:schemeClr val="lt1"/>
                </a:solidFill>
              </a:endParaRPr>
            </a:p>
          </p:txBody>
        </p:sp>
        <p:sp>
          <p:nvSpPr>
            <p:cNvPr id="20" name="Freeform 210"/>
            <p:cNvSpPr/>
            <p:nvPr/>
          </p:nvSpPr>
          <p:spPr bwMode="auto">
            <a:xfrm>
              <a:off x="1964595" y="3554721"/>
              <a:ext cx="916860" cy="403876"/>
            </a:xfrm>
            <a:custGeom>
              <a:avLst/>
              <a:gdLst>
                <a:gd name="T0" fmla="*/ 22 w 203"/>
                <a:gd name="T1" fmla="*/ 0 h 89"/>
                <a:gd name="T2" fmla="*/ 0 w 203"/>
                <a:gd name="T3" fmla="*/ 89 h 89"/>
                <a:gd name="T4" fmla="*/ 203 w 203"/>
                <a:gd name="T5" fmla="*/ 89 h 89"/>
                <a:gd name="T6" fmla="*/ 181 w 203"/>
                <a:gd name="T7" fmla="*/ 0 h 89"/>
                <a:gd name="T8" fmla="*/ 22 w 203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89">
                  <a:moveTo>
                    <a:pt x="22" y="0"/>
                  </a:moveTo>
                  <a:cubicBezTo>
                    <a:pt x="14" y="30"/>
                    <a:pt x="7" y="60"/>
                    <a:pt x="0" y="89"/>
                  </a:cubicBezTo>
                  <a:cubicBezTo>
                    <a:pt x="67" y="89"/>
                    <a:pt x="135" y="89"/>
                    <a:pt x="203" y="89"/>
                  </a:cubicBezTo>
                  <a:cubicBezTo>
                    <a:pt x="195" y="60"/>
                    <a:pt x="188" y="30"/>
                    <a:pt x="181" y="0"/>
                  </a:cubicBezTo>
                  <a:cubicBezTo>
                    <a:pt x="128" y="0"/>
                    <a:pt x="75" y="0"/>
                    <a:pt x="22" y="0"/>
                  </a:cubicBezTo>
                  <a:close/>
                </a:path>
              </a:pathLst>
            </a:custGeom>
            <a:solidFill>
              <a:schemeClr val="tx2">
                <a:lumMod val="50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" name="Freeform 211"/>
            <p:cNvSpPr/>
            <p:nvPr/>
          </p:nvSpPr>
          <p:spPr bwMode="auto">
            <a:xfrm>
              <a:off x="1859319" y="3952855"/>
              <a:ext cx="1127413" cy="76564"/>
            </a:xfrm>
            <a:custGeom>
              <a:avLst/>
              <a:gdLst>
                <a:gd name="T0" fmla="*/ 238 w 249"/>
                <a:gd name="T1" fmla="*/ 0 h 17"/>
                <a:gd name="T2" fmla="*/ 10 w 249"/>
                <a:gd name="T3" fmla="*/ 0 h 17"/>
                <a:gd name="T4" fmla="*/ 0 w 249"/>
                <a:gd name="T5" fmla="*/ 12 h 17"/>
                <a:gd name="T6" fmla="*/ 0 w 249"/>
                <a:gd name="T7" fmla="*/ 17 h 17"/>
                <a:gd name="T8" fmla="*/ 249 w 249"/>
                <a:gd name="T9" fmla="*/ 17 h 17"/>
                <a:gd name="T10" fmla="*/ 249 w 249"/>
                <a:gd name="T11" fmla="*/ 12 h 17"/>
                <a:gd name="T12" fmla="*/ 238 w 249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17">
                  <a:moveTo>
                    <a:pt x="23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49" y="17"/>
                    <a:pt x="249" y="17"/>
                    <a:pt x="249" y="17"/>
                  </a:cubicBezTo>
                  <a:cubicBezTo>
                    <a:pt x="249" y="12"/>
                    <a:pt x="249" y="12"/>
                    <a:pt x="249" y="12"/>
                  </a:cubicBezTo>
                  <a:cubicBezTo>
                    <a:pt x="249" y="5"/>
                    <a:pt x="244" y="0"/>
                    <a:pt x="238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12"/>
            <p:cNvSpPr/>
            <p:nvPr/>
          </p:nvSpPr>
          <p:spPr bwMode="auto">
            <a:xfrm>
              <a:off x="873550" y="3401594"/>
              <a:ext cx="3098949" cy="298600"/>
            </a:xfrm>
            <a:custGeom>
              <a:avLst/>
              <a:gdLst>
                <a:gd name="T0" fmla="*/ 0 w 685"/>
                <a:gd name="T1" fmla="*/ 0 h 66"/>
                <a:gd name="T2" fmla="*/ 0 w 685"/>
                <a:gd name="T3" fmla="*/ 49 h 66"/>
                <a:gd name="T4" fmla="*/ 17 w 685"/>
                <a:gd name="T5" fmla="*/ 66 h 66"/>
                <a:gd name="T6" fmla="*/ 668 w 685"/>
                <a:gd name="T7" fmla="*/ 66 h 66"/>
                <a:gd name="T8" fmla="*/ 685 w 685"/>
                <a:gd name="T9" fmla="*/ 49 h 66"/>
                <a:gd name="T10" fmla="*/ 685 w 685"/>
                <a:gd name="T11" fmla="*/ 0 h 66"/>
                <a:gd name="T12" fmla="*/ 0 w 685"/>
                <a:gd name="T1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5" h="66">
                  <a:moveTo>
                    <a:pt x="0" y="0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0" y="58"/>
                    <a:pt x="7" y="66"/>
                    <a:pt x="17" y="66"/>
                  </a:cubicBezTo>
                  <a:cubicBezTo>
                    <a:pt x="668" y="66"/>
                    <a:pt x="668" y="66"/>
                    <a:pt x="668" y="66"/>
                  </a:cubicBezTo>
                  <a:cubicBezTo>
                    <a:pt x="677" y="66"/>
                    <a:pt x="685" y="58"/>
                    <a:pt x="685" y="49"/>
                  </a:cubicBezTo>
                  <a:cubicBezTo>
                    <a:pt x="685" y="0"/>
                    <a:pt x="685" y="0"/>
                    <a:pt x="68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13"/>
            <p:cNvSpPr/>
            <p:nvPr/>
          </p:nvSpPr>
          <p:spPr bwMode="auto">
            <a:xfrm>
              <a:off x="873550" y="1447293"/>
              <a:ext cx="3098949" cy="1954301"/>
            </a:xfrm>
            <a:prstGeom prst="frame">
              <a:avLst>
                <a:gd name="adj1" fmla="val 7301"/>
              </a:avLst>
            </a:prstGeom>
            <a:solidFill>
              <a:schemeClr val="tx2">
                <a:lumMod val="50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115616" y="2761027"/>
            <a:ext cx="2120372" cy="1682931"/>
            <a:chOff x="873550" y="1447293"/>
            <a:chExt cx="3098949" cy="2582126"/>
          </a:xfrm>
          <a:effectLst/>
        </p:grpSpPr>
        <p:sp>
          <p:nvSpPr>
            <p:cNvPr id="25" name="Rectangle 214"/>
            <p:cNvSpPr>
              <a:spLocks noChangeArrowheads="1"/>
            </p:cNvSpPr>
            <p:nvPr/>
          </p:nvSpPr>
          <p:spPr bwMode="auto">
            <a:xfrm>
              <a:off x="1001795" y="1569795"/>
              <a:ext cx="2842457" cy="170546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727835"/>
              <a:endParaRPr lang="zh-CN" altLang="en-US" sz="3400">
                <a:solidFill>
                  <a:schemeClr val="lt1"/>
                </a:solidFill>
              </a:endParaRPr>
            </a:p>
          </p:txBody>
        </p:sp>
        <p:sp>
          <p:nvSpPr>
            <p:cNvPr id="26" name="Freeform 210"/>
            <p:cNvSpPr/>
            <p:nvPr/>
          </p:nvSpPr>
          <p:spPr bwMode="auto">
            <a:xfrm>
              <a:off x="1964595" y="3554721"/>
              <a:ext cx="916860" cy="403876"/>
            </a:xfrm>
            <a:custGeom>
              <a:avLst/>
              <a:gdLst>
                <a:gd name="T0" fmla="*/ 22 w 203"/>
                <a:gd name="T1" fmla="*/ 0 h 89"/>
                <a:gd name="T2" fmla="*/ 0 w 203"/>
                <a:gd name="T3" fmla="*/ 89 h 89"/>
                <a:gd name="T4" fmla="*/ 203 w 203"/>
                <a:gd name="T5" fmla="*/ 89 h 89"/>
                <a:gd name="T6" fmla="*/ 181 w 203"/>
                <a:gd name="T7" fmla="*/ 0 h 89"/>
                <a:gd name="T8" fmla="*/ 22 w 203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89">
                  <a:moveTo>
                    <a:pt x="22" y="0"/>
                  </a:moveTo>
                  <a:cubicBezTo>
                    <a:pt x="14" y="30"/>
                    <a:pt x="7" y="60"/>
                    <a:pt x="0" y="89"/>
                  </a:cubicBezTo>
                  <a:cubicBezTo>
                    <a:pt x="67" y="89"/>
                    <a:pt x="135" y="89"/>
                    <a:pt x="203" y="89"/>
                  </a:cubicBezTo>
                  <a:cubicBezTo>
                    <a:pt x="195" y="60"/>
                    <a:pt x="188" y="30"/>
                    <a:pt x="181" y="0"/>
                  </a:cubicBezTo>
                  <a:cubicBezTo>
                    <a:pt x="128" y="0"/>
                    <a:pt x="75" y="0"/>
                    <a:pt x="22" y="0"/>
                  </a:cubicBezTo>
                  <a:close/>
                </a:path>
              </a:pathLst>
            </a:custGeom>
            <a:solidFill>
              <a:schemeClr val="tx2">
                <a:lumMod val="50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7" name="Freeform 211"/>
            <p:cNvSpPr/>
            <p:nvPr/>
          </p:nvSpPr>
          <p:spPr bwMode="auto">
            <a:xfrm>
              <a:off x="1859319" y="3952855"/>
              <a:ext cx="1127413" cy="76564"/>
            </a:xfrm>
            <a:custGeom>
              <a:avLst/>
              <a:gdLst>
                <a:gd name="T0" fmla="*/ 238 w 249"/>
                <a:gd name="T1" fmla="*/ 0 h 17"/>
                <a:gd name="T2" fmla="*/ 10 w 249"/>
                <a:gd name="T3" fmla="*/ 0 h 17"/>
                <a:gd name="T4" fmla="*/ 0 w 249"/>
                <a:gd name="T5" fmla="*/ 12 h 17"/>
                <a:gd name="T6" fmla="*/ 0 w 249"/>
                <a:gd name="T7" fmla="*/ 17 h 17"/>
                <a:gd name="T8" fmla="*/ 249 w 249"/>
                <a:gd name="T9" fmla="*/ 17 h 17"/>
                <a:gd name="T10" fmla="*/ 249 w 249"/>
                <a:gd name="T11" fmla="*/ 12 h 17"/>
                <a:gd name="T12" fmla="*/ 238 w 249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17">
                  <a:moveTo>
                    <a:pt x="23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49" y="17"/>
                    <a:pt x="249" y="17"/>
                    <a:pt x="249" y="17"/>
                  </a:cubicBezTo>
                  <a:cubicBezTo>
                    <a:pt x="249" y="12"/>
                    <a:pt x="249" y="12"/>
                    <a:pt x="249" y="12"/>
                  </a:cubicBezTo>
                  <a:cubicBezTo>
                    <a:pt x="249" y="5"/>
                    <a:pt x="244" y="0"/>
                    <a:pt x="238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12"/>
            <p:cNvSpPr/>
            <p:nvPr/>
          </p:nvSpPr>
          <p:spPr bwMode="auto">
            <a:xfrm>
              <a:off x="873550" y="3401594"/>
              <a:ext cx="3098949" cy="298600"/>
            </a:xfrm>
            <a:custGeom>
              <a:avLst/>
              <a:gdLst>
                <a:gd name="T0" fmla="*/ 0 w 685"/>
                <a:gd name="T1" fmla="*/ 0 h 66"/>
                <a:gd name="T2" fmla="*/ 0 w 685"/>
                <a:gd name="T3" fmla="*/ 49 h 66"/>
                <a:gd name="T4" fmla="*/ 17 w 685"/>
                <a:gd name="T5" fmla="*/ 66 h 66"/>
                <a:gd name="T6" fmla="*/ 668 w 685"/>
                <a:gd name="T7" fmla="*/ 66 h 66"/>
                <a:gd name="T8" fmla="*/ 685 w 685"/>
                <a:gd name="T9" fmla="*/ 49 h 66"/>
                <a:gd name="T10" fmla="*/ 685 w 685"/>
                <a:gd name="T11" fmla="*/ 0 h 66"/>
                <a:gd name="T12" fmla="*/ 0 w 685"/>
                <a:gd name="T1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5" h="66">
                  <a:moveTo>
                    <a:pt x="0" y="0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0" y="58"/>
                    <a:pt x="7" y="66"/>
                    <a:pt x="17" y="66"/>
                  </a:cubicBezTo>
                  <a:cubicBezTo>
                    <a:pt x="668" y="66"/>
                    <a:pt x="668" y="66"/>
                    <a:pt x="668" y="66"/>
                  </a:cubicBezTo>
                  <a:cubicBezTo>
                    <a:pt x="677" y="66"/>
                    <a:pt x="685" y="58"/>
                    <a:pt x="685" y="49"/>
                  </a:cubicBezTo>
                  <a:cubicBezTo>
                    <a:pt x="685" y="0"/>
                    <a:pt x="685" y="0"/>
                    <a:pt x="68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13"/>
            <p:cNvSpPr/>
            <p:nvPr/>
          </p:nvSpPr>
          <p:spPr bwMode="auto">
            <a:xfrm>
              <a:off x="873550" y="1447293"/>
              <a:ext cx="3098949" cy="1954301"/>
            </a:xfrm>
            <a:prstGeom prst="frame">
              <a:avLst>
                <a:gd name="adj1" fmla="val 7301"/>
              </a:avLst>
            </a:prstGeom>
            <a:solidFill>
              <a:schemeClr val="tx2">
                <a:lumMod val="50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50" name="TextBox 67"/>
          <p:cNvSpPr txBox="1"/>
          <p:nvPr/>
        </p:nvSpPr>
        <p:spPr>
          <a:xfrm>
            <a:off x="947955" y="1419588"/>
            <a:ext cx="1992964" cy="64516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面向企业，提供和企业自身品牌、产品相关问题最权威的问答</a:t>
            </a:r>
          </a:p>
        </p:txBody>
      </p:sp>
      <p:sp>
        <p:nvSpPr>
          <p:cNvPr id="51" name="矩形 50"/>
          <p:cNvSpPr/>
          <p:nvPr/>
        </p:nvSpPr>
        <p:spPr>
          <a:xfrm>
            <a:off x="1725583" y="3250368"/>
            <a:ext cx="900608" cy="30670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企业问答</a:t>
            </a:r>
          </a:p>
        </p:txBody>
      </p:sp>
      <p:sp>
        <p:nvSpPr>
          <p:cNvPr id="52" name="矩形 51"/>
          <p:cNvSpPr/>
          <p:nvPr/>
        </p:nvSpPr>
        <p:spPr>
          <a:xfrm>
            <a:off x="6440170" y="3296920"/>
            <a:ext cx="1061720" cy="30670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专业问答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/>
      <p:bldP spid="50" grpId="0"/>
      <p:bldP spid="51" grpId="0"/>
      <p:bldP spid="5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4292203"/>
            <a:ext cx="9144000" cy="851297"/>
          </a:xfrm>
          <a:prstGeom prst="rect">
            <a:avLst/>
          </a:prstGeom>
          <a:solidFill>
            <a:srgbClr val="DD3C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sp>
        <p:nvSpPr>
          <p:cNvPr id="6" name="Freeform 7"/>
          <p:cNvSpPr/>
          <p:nvPr/>
        </p:nvSpPr>
        <p:spPr bwMode="auto">
          <a:xfrm>
            <a:off x="1744266" y="1"/>
            <a:ext cx="5656659" cy="735806"/>
          </a:xfrm>
          <a:custGeom>
            <a:avLst/>
            <a:gdLst>
              <a:gd name="T0" fmla="*/ 2147483647 w 739"/>
              <a:gd name="T1" fmla="*/ 0 h 96"/>
              <a:gd name="T2" fmla="*/ 0 w 739"/>
              <a:gd name="T3" fmla="*/ 0 h 96"/>
              <a:gd name="T4" fmla="*/ 2147483647 w 739"/>
              <a:gd name="T5" fmla="*/ 2147483647 h 96"/>
              <a:gd name="T6" fmla="*/ 2147483647 w 739"/>
              <a:gd name="T7" fmla="*/ 2147483647 h 96"/>
              <a:gd name="T8" fmla="*/ 2147483647 w 739"/>
              <a:gd name="T9" fmla="*/ 2147483647 h 96"/>
              <a:gd name="T10" fmla="*/ 2147483647 w 739"/>
              <a:gd name="T11" fmla="*/ 2147483647 h 96"/>
              <a:gd name="T12" fmla="*/ 2147483647 w 739"/>
              <a:gd name="T13" fmla="*/ 2147483647 h 96"/>
              <a:gd name="T14" fmla="*/ 2147483647 w 739"/>
              <a:gd name="T15" fmla="*/ 0 h 96"/>
              <a:gd name="T16" fmla="*/ 2147483647 w 739"/>
              <a:gd name="T17" fmla="*/ 0 h 9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739"/>
              <a:gd name="T28" fmla="*/ 0 h 96"/>
              <a:gd name="T29" fmla="*/ 739 w 739"/>
              <a:gd name="T30" fmla="*/ 96 h 9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739" h="96">
                <a:moveTo>
                  <a:pt x="370" y="0"/>
                </a:moveTo>
                <a:cubicBezTo>
                  <a:pt x="0" y="0"/>
                  <a:pt x="0" y="0"/>
                  <a:pt x="0" y="0"/>
                </a:cubicBezTo>
                <a:cubicBezTo>
                  <a:pt x="109" y="83"/>
                  <a:pt x="109" y="83"/>
                  <a:pt x="109" y="83"/>
                </a:cubicBezTo>
                <a:cubicBezTo>
                  <a:pt x="122" y="92"/>
                  <a:pt x="138" y="96"/>
                  <a:pt x="153" y="96"/>
                </a:cubicBezTo>
                <a:cubicBezTo>
                  <a:pt x="370" y="96"/>
                  <a:pt x="370" y="96"/>
                  <a:pt x="370" y="96"/>
                </a:cubicBezTo>
                <a:cubicBezTo>
                  <a:pt x="586" y="96"/>
                  <a:pt x="586" y="96"/>
                  <a:pt x="586" y="96"/>
                </a:cubicBezTo>
                <a:cubicBezTo>
                  <a:pt x="602" y="96"/>
                  <a:pt x="617" y="92"/>
                  <a:pt x="630" y="83"/>
                </a:cubicBezTo>
                <a:cubicBezTo>
                  <a:pt x="739" y="0"/>
                  <a:pt x="739" y="0"/>
                  <a:pt x="739" y="0"/>
                </a:cubicBezTo>
                <a:lnTo>
                  <a:pt x="370" y="0"/>
                </a:lnTo>
                <a:close/>
              </a:path>
            </a:pathLst>
          </a:custGeom>
          <a:solidFill>
            <a:srgbClr val="4A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8"/>
          <p:cNvSpPr/>
          <p:nvPr/>
        </p:nvSpPr>
        <p:spPr bwMode="auto">
          <a:xfrm>
            <a:off x="1456135" y="4239816"/>
            <a:ext cx="6231731" cy="903684"/>
          </a:xfrm>
          <a:custGeom>
            <a:avLst/>
            <a:gdLst>
              <a:gd name="T0" fmla="*/ 2147483647 w 814"/>
              <a:gd name="T1" fmla="*/ 2147483647 h 109"/>
              <a:gd name="T2" fmla="*/ 0 w 814"/>
              <a:gd name="T3" fmla="*/ 2147483647 h 109"/>
              <a:gd name="T4" fmla="*/ 2147483647 w 814"/>
              <a:gd name="T5" fmla="*/ 2147483647 h 109"/>
              <a:gd name="T6" fmla="*/ 2147483647 w 814"/>
              <a:gd name="T7" fmla="*/ 0 h 109"/>
              <a:gd name="T8" fmla="*/ 2147483647 w 814"/>
              <a:gd name="T9" fmla="*/ 0 h 109"/>
              <a:gd name="T10" fmla="*/ 2147483647 w 814"/>
              <a:gd name="T11" fmla="*/ 0 h 109"/>
              <a:gd name="T12" fmla="*/ 2147483647 w 814"/>
              <a:gd name="T13" fmla="*/ 2147483647 h 109"/>
              <a:gd name="T14" fmla="*/ 2147483647 w 814"/>
              <a:gd name="T15" fmla="*/ 2147483647 h 109"/>
              <a:gd name="T16" fmla="*/ 2147483647 w 814"/>
              <a:gd name="T17" fmla="*/ 2147483647 h 10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814"/>
              <a:gd name="T28" fmla="*/ 0 h 109"/>
              <a:gd name="T29" fmla="*/ 814 w 814"/>
              <a:gd name="T30" fmla="*/ 109 h 10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814" h="109">
                <a:moveTo>
                  <a:pt x="407" y="109"/>
                </a:moveTo>
                <a:cubicBezTo>
                  <a:pt x="0" y="109"/>
                  <a:pt x="0" y="109"/>
                  <a:pt x="0" y="109"/>
                </a:cubicBezTo>
                <a:cubicBezTo>
                  <a:pt x="146" y="13"/>
                  <a:pt x="146" y="13"/>
                  <a:pt x="146" y="13"/>
                </a:cubicBezTo>
                <a:cubicBezTo>
                  <a:pt x="159" y="5"/>
                  <a:pt x="175" y="0"/>
                  <a:pt x="190" y="0"/>
                </a:cubicBezTo>
                <a:cubicBezTo>
                  <a:pt x="407" y="0"/>
                  <a:pt x="407" y="0"/>
                  <a:pt x="407" y="0"/>
                </a:cubicBezTo>
                <a:cubicBezTo>
                  <a:pt x="623" y="0"/>
                  <a:pt x="623" y="0"/>
                  <a:pt x="623" y="0"/>
                </a:cubicBezTo>
                <a:cubicBezTo>
                  <a:pt x="639" y="0"/>
                  <a:pt x="654" y="5"/>
                  <a:pt x="667" y="13"/>
                </a:cubicBezTo>
                <a:cubicBezTo>
                  <a:pt x="814" y="109"/>
                  <a:pt x="814" y="109"/>
                  <a:pt x="814" y="109"/>
                </a:cubicBezTo>
                <a:lnTo>
                  <a:pt x="407" y="109"/>
                </a:lnTo>
                <a:close/>
              </a:path>
            </a:pathLst>
          </a:custGeom>
          <a:solidFill>
            <a:srgbClr val="BE26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文本框 1"/>
          <p:cNvSpPr txBox="1">
            <a:spLocks noChangeArrowheads="1"/>
          </p:cNvSpPr>
          <p:nvPr/>
        </p:nvSpPr>
        <p:spPr bwMode="auto">
          <a:xfrm rot="21339968">
            <a:off x="2070475" y="1849339"/>
            <a:ext cx="520783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grpSp>
        <p:nvGrpSpPr>
          <p:cNvPr id="11" name="组合 20"/>
          <p:cNvGrpSpPr/>
          <p:nvPr/>
        </p:nvGrpSpPr>
        <p:grpSpPr bwMode="auto">
          <a:xfrm>
            <a:off x="1888331" y="1125141"/>
            <a:ext cx="5239941" cy="1695450"/>
            <a:chOff x="0" y="0"/>
            <a:chExt cx="9668211" cy="2968531"/>
          </a:xfrm>
        </p:grpSpPr>
        <p:sp>
          <p:nvSpPr>
            <p:cNvPr id="12" name="任意多边形 21"/>
            <p:cNvSpPr/>
            <p:nvPr/>
          </p:nvSpPr>
          <p:spPr bwMode="auto">
            <a:xfrm rot="-251305">
              <a:off x="125220" y="2795505"/>
              <a:ext cx="9402395" cy="173026"/>
            </a:xfrm>
            <a:custGeom>
              <a:avLst/>
              <a:gdLst>
                <a:gd name="T0" fmla="*/ 0 w 9402792"/>
                <a:gd name="T1" fmla="*/ 5074 h 327804"/>
                <a:gd name="T2" fmla="*/ 138004 w 9402792"/>
                <a:gd name="T3" fmla="*/ 48207 h 327804"/>
                <a:gd name="T4" fmla="*/ 9401601 w 9402792"/>
                <a:gd name="T5" fmla="*/ 0 h 327804"/>
                <a:gd name="T6" fmla="*/ 0 w 9402792"/>
                <a:gd name="T7" fmla="*/ 5074 h 3278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402792"/>
                <a:gd name="T13" fmla="*/ 0 h 327804"/>
                <a:gd name="T14" fmla="*/ 9402792 w 9402792"/>
                <a:gd name="T15" fmla="*/ 327804 h 3278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402792" h="327804">
                  <a:moveTo>
                    <a:pt x="0" y="34506"/>
                  </a:moveTo>
                  <a:lnTo>
                    <a:pt x="138022" y="327804"/>
                  </a:lnTo>
                  <a:lnTo>
                    <a:pt x="9402792" y="0"/>
                  </a:lnTo>
                  <a:lnTo>
                    <a:pt x="0" y="34506"/>
                  </a:lnTo>
                  <a:close/>
                </a:path>
              </a:pathLst>
            </a:cu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3" name="任意多边形 22"/>
            <p:cNvSpPr/>
            <p:nvPr/>
          </p:nvSpPr>
          <p:spPr bwMode="auto">
            <a:xfrm rot="21245190" flipH="1">
              <a:off x="265816" y="1192416"/>
              <a:ext cx="9402395" cy="170941"/>
            </a:xfrm>
            <a:custGeom>
              <a:avLst/>
              <a:gdLst>
                <a:gd name="T0" fmla="*/ 0 w 9402792"/>
                <a:gd name="T1" fmla="*/ 4893 h 327804"/>
                <a:gd name="T2" fmla="*/ 138004 w 9402792"/>
                <a:gd name="T3" fmla="*/ 46485 h 327804"/>
                <a:gd name="T4" fmla="*/ 9401601 w 9402792"/>
                <a:gd name="T5" fmla="*/ 0 h 327804"/>
                <a:gd name="T6" fmla="*/ 0 w 9402792"/>
                <a:gd name="T7" fmla="*/ 4893 h 3278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402792"/>
                <a:gd name="T13" fmla="*/ 0 h 327804"/>
                <a:gd name="T14" fmla="*/ 9402792 w 9402792"/>
                <a:gd name="T15" fmla="*/ 327804 h 3278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402792" h="327804">
                  <a:moveTo>
                    <a:pt x="0" y="34506"/>
                  </a:moveTo>
                  <a:lnTo>
                    <a:pt x="138022" y="327804"/>
                  </a:lnTo>
                  <a:lnTo>
                    <a:pt x="9402792" y="0"/>
                  </a:lnTo>
                  <a:lnTo>
                    <a:pt x="0" y="34506"/>
                  </a:lnTo>
                  <a:close/>
                </a:path>
              </a:pathLst>
            </a:cu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14" name="组合 23"/>
            <p:cNvGrpSpPr/>
            <p:nvPr/>
          </p:nvGrpSpPr>
          <p:grpSpPr bwMode="auto">
            <a:xfrm rot="-3051619">
              <a:off x="-615354" y="615354"/>
              <a:ext cx="2462741" cy="1232033"/>
              <a:chOff x="0" y="0"/>
              <a:chExt cx="931661" cy="466081"/>
            </a:xfrm>
          </p:grpSpPr>
          <p:sp>
            <p:nvSpPr>
              <p:cNvPr id="15" name="任意多边形 24"/>
              <p:cNvSpPr/>
              <p:nvPr/>
            </p:nvSpPr>
            <p:spPr bwMode="auto">
              <a:xfrm rot="9376970">
                <a:off x="511761" y="310698"/>
                <a:ext cx="420337" cy="154578"/>
              </a:xfrm>
              <a:custGeom>
                <a:avLst/>
                <a:gdLst>
                  <a:gd name="T0" fmla="*/ 0 w 203200"/>
                  <a:gd name="T1" fmla="*/ 0 h 74863"/>
                  <a:gd name="T2" fmla="*/ 473332 w 203200"/>
                  <a:gd name="T3" fmla="*/ 659034 h 74863"/>
                  <a:gd name="T4" fmla="*/ 1798645 w 203200"/>
                  <a:gd name="T5" fmla="*/ 659034 h 74863"/>
                  <a:gd name="T6" fmla="*/ 0 w 203200"/>
                  <a:gd name="T7" fmla="*/ 0 h 7486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3200"/>
                  <a:gd name="T13" fmla="*/ 0 h 74863"/>
                  <a:gd name="T14" fmla="*/ 203200 w 203200"/>
                  <a:gd name="T15" fmla="*/ 74863 h 7486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3200" h="74863">
                    <a:moveTo>
                      <a:pt x="0" y="0"/>
                    </a:moveTo>
                    <a:lnTo>
                      <a:pt x="53474" y="74863"/>
                    </a:lnTo>
                    <a:lnTo>
                      <a:pt x="203200" y="748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26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 25"/>
              <p:cNvSpPr/>
              <p:nvPr/>
            </p:nvSpPr>
            <p:spPr bwMode="auto">
              <a:xfrm rot="1047066">
                <a:off x="319822" y="-784"/>
                <a:ext cx="179018" cy="359019"/>
              </a:xfrm>
              <a:custGeom>
                <a:avLst/>
                <a:gdLst>
                  <a:gd name="T0" fmla="*/ 0 w 80211"/>
                  <a:gd name="T1" fmla="*/ 0 h 160421"/>
                  <a:gd name="T2" fmla="*/ 832264 w 80211"/>
                  <a:gd name="T3" fmla="*/ 1798166 h 160421"/>
                  <a:gd name="T4" fmla="*/ 891707 w 80211"/>
                  <a:gd name="T5" fmla="*/ 539447 h 160421"/>
                  <a:gd name="T6" fmla="*/ 0 w 80211"/>
                  <a:gd name="T7" fmla="*/ 0 h 16042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0211"/>
                  <a:gd name="T13" fmla="*/ 0 h 160421"/>
                  <a:gd name="T14" fmla="*/ 80211 w 80211"/>
                  <a:gd name="T15" fmla="*/ 160421 h 16042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0211" h="160421">
                    <a:moveTo>
                      <a:pt x="0" y="0"/>
                    </a:moveTo>
                    <a:lnTo>
                      <a:pt x="74864" y="160421"/>
                    </a:lnTo>
                    <a:lnTo>
                      <a:pt x="80211" y="481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26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 26"/>
              <p:cNvSpPr/>
              <p:nvPr/>
            </p:nvSpPr>
            <p:spPr bwMode="auto">
              <a:xfrm rot="1440260">
                <a:off x="-15" y="137716"/>
                <a:ext cx="364345" cy="177016"/>
              </a:xfrm>
              <a:custGeom>
                <a:avLst/>
                <a:gdLst>
                  <a:gd name="T0" fmla="*/ 0 w 176463"/>
                  <a:gd name="T1" fmla="*/ 142073 h 85558"/>
                  <a:gd name="T2" fmla="*/ 1553214 w 176463"/>
                  <a:gd name="T3" fmla="*/ 757734 h 85558"/>
                  <a:gd name="T4" fmla="*/ 706001 w 176463"/>
                  <a:gd name="T5" fmla="*/ 0 h 85558"/>
                  <a:gd name="T6" fmla="*/ 0 w 176463"/>
                  <a:gd name="T7" fmla="*/ 142073 h 8555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76463"/>
                  <a:gd name="T13" fmla="*/ 0 h 85558"/>
                  <a:gd name="T14" fmla="*/ 176463 w 176463"/>
                  <a:gd name="T15" fmla="*/ 85558 h 8555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76463" h="85558">
                    <a:moveTo>
                      <a:pt x="0" y="16042"/>
                    </a:moveTo>
                    <a:lnTo>
                      <a:pt x="176463" y="85558"/>
                    </a:lnTo>
                    <a:lnTo>
                      <a:pt x="80210" y="0"/>
                    </a:lnTo>
                    <a:lnTo>
                      <a:pt x="0" y="16042"/>
                    </a:lnTo>
                    <a:close/>
                  </a:path>
                </a:pathLst>
              </a:custGeom>
              <a:solidFill>
                <a:srgbClr val="BE26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6"/>
          <p:cNvSpPr/>
          <p:nvPr/>
        </p:nvSpPr>
        <p:spPr bwMode="auto">
          <a:xfrm>
            <a:off x="4276726" y="0"/>
            <a:ext cx="594122" cy="5143500"/>
          </a:xfrm>
          <a:custGeom>
            <a:avLst/>
            <a:gdLst>
              <a:gd name="T0" fmla="*/ 2147483647 w 84"/>
              <a:gd name="T1" fmla="*/ 2147483647 h 740"/>
              <a:gd name="T2" fmla="*/ 2147483647 w 84"/>
              <a:gd name="T3" fmla="*/ 2147483647 h 740"/>
              <a:gd name="T4" fmla="*/ 2147483647 w 84"/>
              <a:gd name="T5" fmla="*/ 2147483647 h 740"/>
              <a:gd name="T6" fmla="*/ 0 w 84"/>
              <a:gd name="T7" fmla="*/ 2147483647 h 740"/>
              <a:gd name="T8" fmla="*/ 0 w 84"/>
              <a:gd name="T9" fmla="*/ 2147483647 h 740"/>
              <a:gd name="T10" fmla="*/ 0 w 84"/>
              <a:gd name="T11" fmla="*/ 2147483647 h 740"/>
              <a:gd name="T12" fmla="*/ 2147483647 w 84"/>
              <a:gd name="T13" fmla="*/ 2147483647 h 740"/>
              <a:gd name="T14" fmla="*/ 2147483647 w 84"/>
              <a:gd name="T15" fmla="*/ 0 h 740"/>
              <a:gd name="T16" fmla="*/ 2147483647 w 84"/>
              <a:gd name="T17" fmla="*/ 2147483647 h 74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84"/>
              <a:gd name="T28" fmla="*/ 0 h 740"/>
              <a:gd name="T29" fmla="*/ 84 w 84"/>
              <a:gd name="T30" fmla="*/ 740 h 74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84" h="740">
                <a:moveTo>
                  <a:pt x="84" y="370"/>
                </a:moveTo>
                <a:cubicBezTo>
                  <a:pt x="84" y="740"/>
                  <a:pt x="84" y="740"/>
                  <a:pt x="84" y="740"/>
                </a:cubicBezTo>
                <a:cubicBezTo>
                  <a:pt x="13" y="630"/>
                  <a:pt x="13" y="630"/>
                  <a:pt x="13" y="630"/>
                </a:cubicBezTo>
                <a:cubicBezTo>
                  <a:pt x="4" y="617"/>
                  <a:pt x="0" y="602"/>
                  <a:pt x="0" y="587"/>
                </a:cubicBezTo>
                <a:cubicBezTo>
                  <a:pt x="0" y="370"/>
                  <a:pt x="0" y="370"/>
                  <a:pt x="0" y="370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38"/>
                  <a:pt x="4" y="123"/>
                  <a:pt x="13" y="110"/>
                </a:cubicBezTo>
                <a:cubicBezTo>
                  <a:pt x="84" y="0"/>
                  <a:pt x="84" y="0"/>
                  <a:pt x="84" y="0"/>
                </a:cubicBezTo>
                <a:lnTo>
                  <a:pt x="84" y="370"/>
                </a:lnTo>
                <a:close/>
              </a:path>
            </a:pathLst>
          </a:custGeom>
          <a:solidFill>
            <a:srgbClr val="C92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Rectangle 7"/>
          <p:cNvSpPr>
            <a:spLocks noChangeArrowheads="1"/>
          </p:cNvSpPr>
          <p:nvPr/>
        </p:nvSpPr>
        <p:spPr bwMode="auto">
          <a:xfrm>
            <a:off x="4861323" y="0"/>
            <a:ext cx="4282678" cy="5143500"/>
          </a:xfrm>
          <a:prstGeom prst="rect">
            <a:avLst/>
          </a:pr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sp>
        <p:nvSpPr>
          <p:cNvPr id="28" name="Freeform 8"/>
          <p:cNvSpPr/>
          <p:nvPr/>
        </p:nvSpPr>
        <p:spPr bwMode="auto">
          <a:xfrm>
            <a:off x="0" y="0"/>
            <a:ext cx="636985" cy="5143500"/>
          </a:xfrm>
          <a:custGeom>
            <a:avLst/>
            <a:gdLst>
              <a:gd name="T0" fmla="*/ 0 w 90"/>
              <a:gd name="T1" fmla="*/ 2147483647 h 684"/>
              <a:gd name="T2" fmla="*/ 0 w 90"/>
              <a:gd name="T3" fmla="*/ 0 h 684"/>
              <a:gd name="T4" fmla="*/ 2147483647 w 90"/>
              <a:gd name="T5" fmla="*/ 2147483647 h 684"/>
              <a:gd name="T6" fmla="*/ 2147483647 w 90"/>
              <a:gd name="T7" fmla="*/ 2147483647 h 684"/>
              <a:gd name="T8" fmla="*/ 2147483647 w 90"/>
              <a:gd name="T9" fmla="*/ 2147483647 h 684"/>
              <a:gd name="T10" fmla="*/ 2147483647 w 90"/>
              <a:gd name="T11" fmla="*/ 2147483647 h 684"/>
              <a:gd name="T12" fmla="*/ 2147483647 w 90"/>
              <a:gd name="T13" fmla="*/ 2147483647 h 684"/>
              <a:gd name="T14" fmla="*/ 0 w 90"/>
              <a:gd name="T15" fmla="*/ 2147483647 h 684"/>
              <a:gd name="T16" fmla="*/ 0 w 90"/>
              <a:gd name="T17" fmla="*/ 2147483647 h 68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0"/>
              <a:gd name="T28" fmla="*/ 0 h 684"/>
              <a:gd name="T29" fmla="*/ 90 w 90"/>
              <a:gd name="T30" fmla="*/ 684 h 68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0" h="684">
                <a:moveTo>
                  <a:pt x="0" y="342"/>
                </a:moveTo>
                <a:cubicBezTo>
                  <a:pt x="0" y="0"/>
                  <a:pt x="0" y="0"/>
                  <a:pt x="0" y="0"/>
                </a:cubicBezTo>
                <a:cubicBezTo>
                  <a:pt x="78" y="101"/>
                  <a:pt x="78" y="101"/>
                  <a:pt x="78" y="101"/>
                </a:cubicBezTo>
                <a:cubicBezTo>
                  <a:pt x="86" y="113"/>
                  <a:pt x="90" y="127"/>
                  <a:pt x="90" y="142"/>
                </a:cubicBezTo>
                <a:cubicBezTo>
                  <a:pt x="90" y="342"/>
                  <a:pt x="90" y="342"/>
                  <a:pt x="90" y="342"/>
                </a:cubicBezTo>
                <a:cubicBezTo>
                  <a:pt x="90" y="543"/>
                  <a:pt x="90" y="543"/>
                  <a:pt x="90" y="543"/>
                </a:cubicBezTo>
                <a:cubicBezTo>
                  <a:pt x="90" y="557"/>
                  <a:pt x="86" y="571"/>
                  <a:pt x="78" y="583"/>
                </a:cubicBezTo>
                <a:cubicBezTo>
                  <a:pt x="0" y="684"/>
                  <a:pt x="0" y="684"/>
                  <a:pt x="0" y="684"/>
                </a:cubicBezTo>
                <a:lnTo>
                  <a:pt x="0" y="342"/>
                </a:lnTo>
                <a:close/>
              </a:path>
            </a:pathLst>
          </a:cu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9" name="组合 26"/>
          <p:cNvGrpSpPr/>
          <p:nvPr/>
        </p:nvGrpSpPr>
        <p:grpSpPr bwMode="auto">
          <a:xfrm>
            <a:off x="410000" y="2232656"/>
            <a:ext cx="453970" cy="439300"/>
            <a:chOff x="0" y="0"/>
            <a:chExt cx="605367" cy="585665"/>
          </a:xfrm>
        </p:grpSpPr>
        <p:sp>
          <p:nvSpPr>
            <p:cNvPr id="30" name="Freeform 9"/>
            <p:cNvSpPr/>
            <p:nvPr/>
          </p:nvSpPr>
          <p:spPr bwMode="auto">
            <a:xfrm>
              <a:off x="15562" y="0"/>
              <a:ext cx="566738" cy="566738"/>
            </a:xfrm>
            <a:custGeom>
              <a:avLst/>
              <a:gdLst>
                <a:gd name="T0" fmla="*/ 2147483647 w 60"/>
                <a:gd name="T1" fmla="*/ 2147483647 h 60"/>
                <a:gd name="T2" fmla="*/ 2147483647 w 60"/>
                <a:gd name="T3" fmla="*/ 2147483647 h 60"/>
                <a:gd name="T4" fmla="*/ 0 w 60"/>
                <a:gd name="T5" fmla="*/ 2147483647 h 60"/>
                <a:gd name="T6" fmla="*/ 0 w 60"/>
                <a:gd name="T7" fmla="*/ 2147483647 h 60"/>
                <a:gd name="T8" fmla="*/ 2147483647 w 60"/>
                <a:gd name="T9" fmla="*/ 0 h 60"/>
                <a:gd name="T10" fmla="*/ 2147483647 w 60"/>
                <a:gd name="T11" fmla="*/ 0 h 60"/>
                <a:gd name="T12" fmla="*/ 2147483647 w 60"/>
                <a:gd name="T13" fmla="*/ 2147483647 h 60"/>
                <a:gd name="T14" fmla="*/ 2147483647 w 60"/>
                <a:gd name="T15" fmla="*/ 2147483647 h 60"/>
                <a:gd name="T16" fmla="*/ 2147483647 w 60"/>
                <a:gd name="T17" fmla="*/ 2147483647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0"/>
                <a:gd name="T28" fmla="*/ 0 h 60"/>
                <a:gd name="T29" fmla="*/ 60 w 60"/>
                <a:gd name="T30" fmla="*/ 60 h 6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0" h="60">
                  <a:moveTo>
                    <a:pt x="30" y="60"/>
                  </a:moveTo>
                  <a:cubicBezTo>
                    <a:pt x="30" y="60"/>
                    <a:pt x="30" y="60"/>
                    <a:pt x="30" y="60"/>
                  </a:cubicBezTo>
                  <a:cubicBezTo>
                    <a:pt x="14" y="60"/>
                    <a:pt x="0" y="46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4"/>
                    <a:pt x="14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6" y="0"/>
                    <a:pt x="60" y="14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46"/>
                    <a:pt x="46" y="60"/>
                    <a:pt x="30" y="60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文本框 3"/>
            <p:cNvSpPr txBox="1">
              <a:spLocks noChangeArrowheads="1"/>
            </p:cNvSpPr>
            <p:nvPr/>
          </p:nvSpPr>
          <p:spPr bwMode="auto">
            <a:xfrm>
              <a:off x="0" y="31732"/>
              <a:ext cx="605367" cy="5539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21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</a:p>
          </p:txBody>
        </p:sp>
      </p:grpSp>
      <p:sp>
        <p:nvSpPr>
          <p:cNvPr id="32" name="矩形 4"/>
          <p:cNvSpPr>
            <a:spLocks noChangeArrowheads="1"/>
          </p:cNvSpPr>
          <p:nvPr/>
        </p:nvSpPr>
        <p:spPr bwMode="auto">
          <a:xfrm>
            <a:off x="1045185" y="2256231"/>
            <a:ext cx="1516380" cy="41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熊掌号简介</a:t>
            </a:r>
          </a:p>
        </p:txBody>
      </p:sp>
      <p:sp>
        <p:nvSpPr>
          <p:cNvPr id="49" name="文本框 1"/>
          <p:cNvSpPr txBox="1">
            <a:spLocks noChangeArrowheads="1"/>
          </p:cNvSpPr>
          <p:nvPr/>
        </p:nvSpPr>
        <p:spPr bwMode="auto">
          <a:xfrm>
            <a:off x="6364934" y="2141265"/>
            <a:ext cx="180911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32" grpId="0"/>
      <p:bldP spid="4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6"/>
          <p:cNvGrpSpPr/>
          <p:nvPr/>
        </p:nvGrpSpPr>
        <p:grpSpPr bwMode="auto">
          <a:xfrm>
            <a:off x="0" y="4787503"/>
            <a:ext cx="9144000" cy="355997"/>
            <a:chOff x="0" y="0"/>
            <a:chExt cx="12192000" cy="1204912"/>
          </a:xfrm>
        </p:grpSpPr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0" y="69849"/>
              <a:ext cx="12192000" cy="1135063"/>
            </a:xfrm>
            <a:prstGeom prst="rect">
              <a:avLst/>
            </a:prstGeom>
            <a:solidFill>
              <a:srgbClr val="DD3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1942306" y="0"/>
              <a:ext cx="8307388" cy="1204912"/>
            </a:xfrm>
            <a:custGeom>
              <a:avLst/>
              <a:gdLst>
                <a:gd name="T0" fmla="*/ 2147483647 w 814"/>
                <a:gd name="T1" fmla="*/ 2147483647 h 109"/>
                <a:gd name="T2" fmla="*/ 0 w 814"/>
                <a:gd name="T3" fmla="*/ 2147483647 h 109"/>
                <a:gd name="T4" fmla="*/ 2147483647 w 814"/>
                <a:gd name="T5" fmla="*/ 2147483647 h 109"/>
                <a:gd name="T6" fmla="*/ 2147483647 w 814"/>
                <a:gd name="T7" fmla="*/ 0 h 109"/>
                <a:gd name="T8" fmla="*/ 2147483647 w 814"/>
                <a:gd name="T9" fmla="*/ 0 h 109"/>
                <a:gd name="T10" fmla="*/ 2147483647 w 814"/>
                <a:gd name="T11" fmla="*/ 0 h 109"/>
                <a:gd name="T12" fmla="*/ 2147483647 w 814"/>
                <a:gd name="T13" fmla="*/ 2147483647 h 109"/>
                <a:gd name="T14" fmla="*/ 2147483647 w 814"/>
                <a:gd name="T15" fmla="*/ 2147483647 h 109"/>
                <a:gd name="T16" fmla="*/ 2147483647 w 814"/>
                <a:gd name="T17" fmla="*/ 2147483647 h 1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14"/>
                <a:gd name="T28" fmla="*/ 0 h 109"/>
                <a:gd name="T29" fmla="*/ 814 w 814"/>
                <a:gd name="T30" fmla="*/ 109 h 10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14" h="109">
                  <a:moveTo>
                    <a:pt x="407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146" y="13"/>
                    <a:pt x="146" y="13"/>
                    <a:pt x="146" y="13"/>
                  </a:cubicBezTo>
                  <a:cubicBezTo>
                    <a:pt x="159" y="5"/>
                    <a:pt x="175" y="0"/>
                    <a:pt x="190" y="0"/>
                  </a:cubicBezTo>
                  <a:cubicBezTo>
                    <a:pt x="407" y="0"/>
                    <a:pt x="407" y="0"/>
                    <a:pt x="407" y="0"/>
                  </a:cubicBezTo>
                  <a:cubicBezTo>
                    <a:pt x="623" y="0"/>
                    <a:pt x="623" y="0"/>
                    <a:pt x="623" y="0"/>
                  </a:cubicBezTo>
                  <a:cubicBezTo>
                    <a:pt x="639" y="0"/>
                    <a:pt x="654" y="5"/>
                    <a:pt x="667" y="13"/>
                  </a:cubicBezTo>
                  <a:cubicBezTo>
                    <a:pt x="814" y="109"/>
                    <a:pt x="814" y="109"/>
                    <a:pt x="814" y="109"/>
                  </a:cubicBezTo>
                  <a:lnTo>
                    <a:pt x="407" y="109"/>
                  </a:lnTo>
                  <a:close/>
                </a:path>
              </a:pathLst>
            </a:cu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1"/>
            <a:ext cx="9144000" cy="335756"/>
          </a:xfrm>
          <a:prstGeom prst="rect">
            <a:avLst/>
          </a:pr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grpSp>
        <p:nvGrpSpPr>
          <p:cNvPr id="10" name="组合 9"/>
          <p:cNvGrpSpPr/>
          <p:nvPr/>
        </p:nvGrpSpPr>
        <p:grpSpPr>
          <a:xfrm>
            <a:off x="1744266" y="0"/>
            <a:ext cx="5656659" cy="531019"/>
            <a:chOff x="1744266" y="0"/>
            <a:chExt cx="5656659" cy="531019"/>
          </a:xfrm>
        </p:grpSpPr>
        <p:sp>
          <p:nvSpPr>
            <p:cNvPr id="8" name="Freeform 7"/>
            <p:cNvSpPr/>
            <p:nvPr/>
          </p:nvSpPr>
          <p:spPr bwMode="auto">
            <a:xfrm>
              <a:off x="1744266" y="0"/>
              <a:ext cx="5656659" cy="531019"/>
            </a:xfrm>
            <a:custGeom>
              <a:avLst/>
              <a:gdLst>
                <a:gd name="T0" fmla="*/ 2147483647 w 739"/>
                <a:gd name="T1" fmla="*/ 0 h 96"/>
                <a:gd name="T2" fmla="*/ 0 w 739"/>
                <a:gd name="T3" fmla="*/ 0 h 96"/>
                <a:gd name="T4" fmla="*/ 2147483647 w 739"/>
                <a:gd name="T5" fmla="*/ 2147483647 h 96"/>
                <a:gd name="T6" fmla="*/ 2147483647 w 739"/>
                <a:gd name="T7" fmla="*/ 2147483647 h 96"/>
                <a:gd name="T8" fmla="*/ 2147483647 w 739"/>
                <a:gd name="T9" fmla="*/ 2147483647 h 96"/>
                <a:gd name="T10" fmla="*/ 2147483647 w 739"/>
                <a:gd name="T11" fmla="*/ 2147483647 h 96"/>
                <a:gd name="T12" fmla="*/ 2147483647 w 739"/>
                <a:gd name="T13" fmla="*/ 2147483647 h 96"/>
                <a:gd name="T14" fmla="*/ 2147483647 w 739"/>
                <a:gd name="T15" fmla="*/ 0 h 96"/>
                <a:gd name="T16" fmla="*/ 2147483647 w 739"/>
                <a:gd name="T17" fmla="*/ 0 h 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39"/>
                <a:gd name="T28" fmla="*/ 0 h 96"/>
                <a:gd name="T29" fmla="*/ 739 w 739"/>
                <a:gd name="T30" fmla="*/ 96 h 9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39" h="96">
                  <a:moveTo>
                    <a:pt x="37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9" y="83"/>
                    <a:pt x="109" y="83"/>
                    <a:pt x="109" y="83"/>
                  </a:cubicBezTo>
                  <a:cubicBezTo>
                    <a:pt x="122" y="92"/>
                    <a:pt x="138" y="96"/>
                    <a:pt x="153" y="96"/>
                  </a:cubicBezTo>
                  <a:cubicBezTo>
                    <a:pt x="370" y="96"/>
                    <a:pt x="370" y="96"/>
                    <a:pt x="370" y="96"/>
                  </a:cubicBezTo>
                  <a:cubicBezTo>
                    <a:pt x="586" y="96"/>
                    <a:pt x="586" y="96"/>
                    <a:pt x="586" y="96"/>
                  </a:cubicBezTo>
                  <a:cubicBezTo>
                    <a:pt x="602" y="96"/>
                    <a:pt x="617" y="92"/>
                    <a:pt x="630" y="83"/>
                  </a:cubicBezTo>
                  <a:cubicBezTo>
                    <a:pt x="739" y="0"/>
                    <a:pt x="739" y="0"/>
                    <a:pt x="739" y="0"/>
                  </a:cubicBezTo>
                  <a:lnTo>
                    <a:pt x="370" y="0"/>
                  </a:lnTo>
                  <a:close/>
                </a:path>
              </a:pathLst>
            </a:custGeom>
            <a:solidFill>
              <a:srgbClr val="4A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文本框 11"/>
            <p:cNvSpPr txBox="1">
              <a:spLocks noChangeArrowheads="1"/>
            </p:cNvSpPr>
            <p:nvPr/>
          </p:nvSpPr>
          <p:spPr bwMode="auto">
            <a:xfrm>
              <a:off x="3967083" y="159"/>
              <a:ext cx="1211580" cy="506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/>
              <a:r>
                <a:rPr lang="zh-CN" altLang="zh-CN" sz="27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熊掌号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072515" y="1289685"/>
            <a:ext cx="7000240" cy="2169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>
              <a:lnSpc>
                <a:spcPct val="260000"/>
              </a:lnSpc>
              <a:buFont typeface="Arial" panose="020B0604020202020204" pitchFamily="34" charset="0"/>
              <a:buNone/>
            </a:pPr>
            <a:r>
              <a:rPr lang="zh-CN" altLang="en-US" sz="1600" b="1"/>
              <a:t>简介：</a:t>
            </a:r>
            <a:endParaRPr lang="zh-CN" altLang="en-US" sz="1200"/>
          </a:p>
          <a:p>
            <a:pPr marL="171450" indent="-171450">
              <a:lnSpc>
                <a:spcPct val="260000"/>
              </a:lnSpc>
              <a:buFont typeface="Arial" panose="020B0604020202020204" pitchFamily="34" charset="0"/>
              <a:buChar char="•"/>
            </a:pPr>
            <a:r>
              <a:rPr lang="zh-CN" altLang="en-US" sz="1200"/>
              <a:t>百度熊掌号是内容和服务提供者入驻百度生态的认证账号，</a:t>
            </a:r>
          </a:p>
          <a:p>
            <a:pPr marL="171450" indent="-171450">
              <a:lnSpc>
                <a:spcPct val="260000"/>
              </a:lnSpc>
              <a:buFont typeface="Arial" panose="020B0604020202020204" pitchFamily="34" charset="0"/>
              <a:buChar char="•"/>
            </a:pPr>
            <a:r>
              <a:rPr lang="zh-CN" altLang="en-US" sz="1200"/>
              <a:t>致力于帮助内容和服务提供者便捷、高效地连接全网用户，</a:t>
            </a:r>
          </a:p>
          <a:p>
            <a:pPr marL="171450" indent="-171450">
              <a:lnSpc>
                <a:spcPct val="260000"/>
              </a:lnSpc>
              <a:buFont typeface="Arial" panose="020B0604020202020204" pitchFamily="34" charset="0"/>
              <a:buChar char="•"/>
            </a:pPr>
            <a:r>
              <a:rPr lang="zh-CN" altLang="en-US" sz="1200"/>
              <a:t>并充分利用百度生态开放的优势，获取流量、沉淀用户、塑造品牌，实现自身价值的快速增长。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6"/>
          <p:cNvGrpSpPr/>
          <p:nvPr/>
        </p:nvGrpSpPr>
        <p:grpSpPr bwMode="auto">
          <a:xfrm>
            <a:off x="0" y="4787503"/>
            <a:ext cx="9144000" cy="355997"/>
            <a:chOff x="0" y="0"/>
            <a:chExt cx="12192000" cy="1204912"/>
          </a:xfrm>
        </p:grpSpPr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0" y="69849"/>
              <a:ext cx="12192000" cy="1135063"/>
            </a:xfrm>
            <a:prstGeom prst="rect">
              <a:avLst/>
            </a:prstGeom>
            <a:solidFill>
              <a:srgbClr val="DD3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1942306" y="0"/>
              <a:ext cx="8307388" cy="1204912"/>
            </a:xfrm>
            <a:custGeom>
              <a:avLst/>
              <a:gdLst>
                <a:gd name="T0" fmla="*/ 2147483647 w 814"/>
                <a:gd name="T1" fmla="*/ 2147483647 h 109"/>
                <a:gd name="T2" fmla="*/ 0 w 814"/>
                <a:gd name="T3" fmla="*/ 2147483647 h 109"/>
                <a:gd name="T4" fmla="*/ 2147483647 w 814"/>
                <a:gd name="T5" fmla="*/ 2147483647 h 109"/>
                <a:gd name="T6" fmla="*/ 2147483647 w 814"/>
                <a:gd name="T7" fmla="*/ 0 h 109"/>
                <a:gd name="T8" fmla="*/ 2147483647 w 814"/>
                <a:gd name="T9" fmla="*/ 0 h 109"/>
                <a:gd name="T10" fmla="*/ 2147483647 w 814"/>
                <a:gd name="T11" fmla="*/ 0 h 109"/>
                <a:gd name="T12" fmla="*/ 2147483647 w 814"/>
                <a:gd name="T13" fmla="*/ 2147483647 h 109"/>
                <a:gd name="T14" fmla="*/ 2147483647 w 814"/>
                <a:gd name="T15" fmla="*/ 2147483647 h 109"/>
                <a:gd name="T16" fmla="*/ 2147483647 w 814"/>
                <a:gd name="T17" fmla="*/ 2147483647 h 1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14"/>
                <a:gd name="T28" fmla="*/ 0 h 109"/>
                <a:gd name="T29" fmla="*/ 814 w 814"/>
                <a:gd name="T30" fmla="*/ 109 h 10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14" h="109">
                  <a:moveTo>
                    <a:pt x="407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146" y="13"/>
                    <a:pt x="146" y="13"/>
                    <a:pt x="146" y="13"/>
                  </a:cubicBezTo>
                  <a:cubicBezTo>
                    <a:pt x="159" y="5"/>
                    <a:pt x="175" y="0"/>
                    <a:pt x="190" y="0"/>
                  </a:cubicBezTo>
                  <a:cubicBezTo>
                    <a:pt x="407" y="0"/>
                    <a:pt x="407" y="0"/>
                    <a:pt x="407" y="0"/>
                  </a:cubicBezTo>
                  <a:cubicBezTo>
                    <a:pt x="623" y="0"/>
                    <a:pt x="623" y="0"/>
                    <a:pt x="623" y="0"/>
                  </a:cubicBezTo>
                  <a:cubicBezTo>
                    <a:pt x="639" y="0"/>
                    <a:pt x="654" y="5"/>
                    <a:pt x="667" y="13"/>
                  </a:cubicBezTo>
                  <a:cubicBezTo>
                    <a:pt x="814" y="109"/>
                    <a:pt x="814" y="109"/>
                    <a:pt x="814" y="109"/>
                  </a:cubicBezTo>
                  <a:lnTo>
                    <a:pt x="407" y="109"/>
                  </a:lnTo>
                  <a:close/>
                </a:path>
              </a:pathLst>
            </a:cu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1"/>
            <a:ext cx="9144000" cy="335756"/>
          </a:xfrm>
          <a:prstGeom prst="rect">
            <a:avLst/>
          </a:pr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grpSp>
        <p:nvGrpSpPr>
          <p:cNvPr id="10" name="组合 9"/>
          <p:cNvGrpSpPr/>
          <p:nvPr/>
        </p:nvGrpSpPr>
        <p:grpSpPr>
          <a:xfrm>
            <a:off x="1744266" y="0"/>
            <a:ext cx="5656659" cy="531019"/>
            <a:chOff x="1744266" y="0"/>
            <a:chExt cx="5656659" cy="531019"/>
          </a:xfrm>
        </p:grpSpPr>
        <p:sp>
          <p:nvSpPr>
            <p:cNvPr id="8" name="Freeform 7"/>
            <p:cNvSpPr/>
            <p:nvPr/>
          </p:nvSpPr>
          <p:spPr bwMode="auto">
            <a:xfrm>
              <a:off x="1744266" y="0"/>
              <a:ext cx="5656659" cy="531019"/>
            </a:xfrm>
            <a:custGeom>
              <a:avLst/>
              <a:gdLst>
                <a:gd name="T0" fmla="*/ 2147483647 w 739"/>
                <a:gd name="T1" fmla="*/ 0 h 96"/>
                <a:gd name="T2" fmla="*/ 0 w 739"/>
                <a:gd name="T3" fmla="*/ 0 h 96"/>
                <a:gd name="T4" fmla="*/ 2147483647 w 739"/>
                <a:gd name="T5" fmla="*/ 2147483647 h 96"/>
                <a:gd name="T6" fmla="*/ 2147483647 w 739"/>
                <a:gd name="T7" fmla="*/ 2147483647 h 96"/>
                <a:gd name="T8" fmla="*/ 2147483647 w 739"/>
                <a:gd name="T9" fmla="*/ 2147483647 h 96"/>
                <a:gd name="T10" fmla="*/ 2147483647 w 739"/>
                <a:gd name="T11" fmla="*/ 2147483647 h 96"/>
                <a:gd name="T12" fmla="*/ 2147483647 w 739"/>
                <a:gd name="T13" fmla="*/ 2147483647 h 96"/>
                <a:gd name="T14" fmla="*/ 2147483647 w 739"/>
                <a:gd name="T15" fmla="*/ 0 h 96"/>
                <a:gd name="T16" fmla="*/ 2147483647 w 739"/>
                <a:gd name="T17" fmla="*/ 0 h 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39"/>
                <a:gd name="T28" fmla="*/ 0 h 96"/>
                <a:gd name="T29" fmla="*/ 739 w 739"/>
                <a:gd name="T30" fmla="*/ 96 h 9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39" h="96">
                  <a:moveTo>
                    <a:pt x="37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9" y="83"/>
                    <a:pt x="109" y="83"/>
                    <a:pt x="109" y="83"/>
                  </a:cubicBezTo>
                  <a:cubicBezTo>
                    <a:pt x="122" y="92"/>
                    <a:pt x="138" y="96"/>
                    <a:pt x="153" y="96"/>
                  </a:cubicBezTo>
                  <a:cubicBezTo>
                    <a:pt x="370" y="96"/>
                    <a:pt x="370" y="96"/>
                    <a:pt x="370" y="96"/>
                  </a:cubicBezTo>
                  <a:cubicBezTo>
                    <a:pt x="586" y="96"/>
                    <a:pt x="586" y="96"/>
                    <a:pt x="586" y="96"/>
                  </a:cubicBezTo>
                  <a:cubicBezTo>
                    <a:pt x="602" y="96"/>
                    <a:pt x="617" y="92"/>
                    <a:pt x="630" y="83"/>
                  </a:cubicBezTo>
                  <a:cubicBezTo>
                    <a:pt x="739" y="0"/>
                    <a:pt x="739" y="0"/>
                    <a:pt x="739" y="0"/>
                  </a:cubicBezTo>
                  <a:lnTo>
                    <a:pt x="370" y="0"/>
                  </a:lnTo>
                  <a:close/>
                </a:path>
              </a:pathLst>
            </a:custGeom>
            <a:solidFill>
              <a:srgbClr val="4A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文本框 11"/>
            <p:cNvSpPr txBox="1">
              <a:spLocks noChangeArrowheads="1"/>
            </p:cNvSpPr>
            <p:nvPr/>
          </p:nvSpPr>
          <p:spPr bwMode="auto">
            <a:xfrm>
              <a:off x="3967083" y="159"/>
              <a:ext cx="1211580" cy="506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/>
              <a:r>
                <a:rPr lang="zh-CN" altLang="zh-CN" sz="27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熊掌号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133975" y="1418590"/>
            <a:ext cx="3411855" cy="230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>
              <a:lnSpc>
                <a:spcPct val="240000"/>
              </a:lnSpc>
              <a:buFont typeface="Arial" panose="020B0604020202020204" pitchFamily="34" charset="0"/>
              <a:buNone/>
            </a:pPr>
            <a:r>
              <a:rPr lang="zh-CN" altLang="en-US" sz="1200"/>
              <a:t>熊掌号或称熊掌ID，类似于PC时代的域名，是B端资源方（网站、自媒体、商家、开发者等）入驻百度内容生态的统一认证账号。</a:t>
            </a:r>
          </a:p>
          <a:p>
            <a:pPr indent="0" algn="l">
              <a:lnSpc>
                <a:spcPct val="240000"/>
              </a:lnSpc>
              <a:buFont typeface="Arial" panose="020B0604020202020204" pitchFamily="34" charset="0"/>
              <a:buNone/>
            </a:pPr>
            <a:r>
              <a:rPr lang="zh-CN" altLang="en-US" sz="1200"/>
              <a:t>百家号主要服务于自媒体和机构，在熊掌号基础上，组合生成的内容发布解决方案。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465" y="967105"/>
            <a:ext cx="4687570" cy="33858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6"/>
          <p:cNvGrpSpPr/>
          <p:nvPr/>
        </p:nvGrpSpPr>
        <p:grpSpPr bwMode="auto">
          <a:xfrm>
            <a:off x="0" y="4787503"/>
            <a:ext cx="9144000" cy="355997"/>
            <a:chOff x="0" y="0"/>
            <a:chExt cx="12192000" cy="1204912"/>
          </a:xfrm>
        </p:grpSpPr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0" y="69849"/>
              <a:ext cx="12192000" cy="1135063"/>
            </a:xfrm>
            <a:prstGeom prst="rect">
              <a:avLst/>
            </a:prstGeom>
            <a:solidFill>
              <a:srgbClr val="DD3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1942306" y="0"/>
              <a:ext cx="8307388" cy="1204912"/>
            </a:xfrm>
            <a:custGeom>
              <a:avLst/>
              <a:gdLst>
                <a:gd name="T0" fmla="*/ 2147483647 w 814"/>
                <a:gd name="T1" fmla="*/ 2147483647 h 109"/>
                <a:gd name="T2" fmla="*/ 0 w 814"/>
                <a:gd name="T3" fmla="*/ 2147483647 h 109"/>
                <a:gd name="T4" fmla="*/ 2147483647 w 814"/>
                <a:gd name="T5" fmla="*/ 2147483647 h 109"/>
                <a:gd name="T6" fmla="*/ 2147483647 w 814"/>
                <a:gd name="T7" fmla="*/ 0 h 109"/>
                <a:gd name="T8" fmla="*/ 2147483647 w 814"/>
                <a:gd name="T9" fmla="*/ 0 h 109"/>
                <a:gd name="T10" fmla="*/ 2147483647 w 814"/>
                <a:gd name="T11" fmla="*/ 0 h 109"/>
                <a:gd name="T12" fmla="*/ 2147483647 w 814"/>
                <a:gd name="T13" fmla="*/ 2147483647 h 109"/>
                <a:gd name="T14" fmla="*/ 2147483647 w 814"/>
                <a:gd name="T15" fmla="*/ 2147483647 h 109"/>
                <a:gd name="T16" fmla="*/ 2147483647 w 814"/>
                <a:gd name="T17" fmla="*/ 2147483647 h 1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14"/>
                <a:gd name="T28" fmla="*/ 0 h 109"/>
                <a:gd name="T29" fmla="*/ 814 w 814"/>
                <a:gd name="T30" fmla="*/ 109 h 10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14" h="109">
                  <a:moveTo>
                    <a:pt x="407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146" y="13"/>
                    <a:pt x="146" y="13"/>
                    <a:pt x="146" y="13"/>
                  </a:cubicBezTo>
                  <a:cubicBezTo>
                    <a:pt x="159" y="5"/>
                    <a:pt x="175" y="0"/>
                    <a:pt x="190" y="0"/>
                  </a:cubicBezTo>
                  <a:cubicBezTo>
                    <a:pt x="407" y="0"/>
                    <a:pt x="407" y="0"/>
                    <a:pt x="407" y="0"/>
                  </a:cubicBezTo>
                  <a:cubicBezTo>
                    <a:pt x="623" y="0"/>
                    <a:pt x="623" y="0"/>
                    <a:pt x="623" y="0"/>
                  </a:cubicBezTo>
                  <a:cubicBezTo>
                    <a:pt x="639" y="0"/>
                    <a:pt x="654" y="5"/>
                    <a:pt x="667" y="13"/>
                  </a:cubicBezTo>
                  <a:cubicBezTo>
                    <a:pt x="814" y="109"/>
                    <a:pt x="814" y="109"/>
                    <a:pt x="814" y="109"/>
                  </a:cubicBezTo>
                  <a:lnTo>
                    <a:pt x="407" y="109"/>
                  </a:lnTo>
                  <a:close/>
                </a:path>
              </a:pathLst>
            </a:cu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1"/>
            <a:ext cx="9144000" cy="335756"/>
          </a:xfrm>
          <a:prstGeom prst="rect">
            <a:avLst/>
          </a:pr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grpSp>
        <p:nvGrpSpPr>
          <p:cNvPr id="10" name="组合 9"/>
          <p:cNvGrpSpPr/>
          <p:nvPr/>
        </p:nvGrpSpPr>
        <p:grpSpPr>
          <a:xfrm>
            <a:off x="1744266" y="0"/>
            <a:ext cx="5656659" cy="531019"/>
            <a:chOff x="1744266" y="0"/>
            <a:chExt cx="5656659" cy="531019"/>
          </a:xfrm>
        </p:grpSpPr>
        <p:sp>
          <p:nvSpPr>
            <p:cNvPr id="8" name="Freeform 7"/>
            <p:cNvSpPr/>
            <p:nvPr/>
          </p:nvSpPr>
          <p:spPr bwMode="auto">
            <a:xfrm>
              <a:off x="1744266" y="0"/>
              <a:ext cx="5656659" cy="531019"/>
            </a:xfrm>
            <a:custGeom>
              <a:avLst/>
              <a:gdLst>
                <a:gd name="T0" fmla="*/ 2147483647 w 739"/>
                <a:gd name="T1" fmla="*/ 0 h 96"/>
                <a:gd name="T2" fmla="*/ 0 w 739"/>
                <a:gd name="T3" fmla="*/ 0 h 96"/>
                <a:gd name="T4" fmla="*/ 2147483647 w 739"/>
                <a:gd name="T5" fmla="*/ 2147483647 h 96"/>
                <a:gd name="T6" fmla="*/ 2147483647 w 739"/>
                <a:gd name="T7" fmla="*/ 2147483647 h 96"/>
                <a:gd name="T8" fmla="*/ 2147483647 w 739"/>
                <a:gd name="T9" fmla="*/ 2147483647 h 96"/>
                <a:gd name="T10" fmla="*/ 2147483647 w 739"/>
                <a:gd name="T11" fmla="*/ 2147483647 h 96"/>
                <a:gd name="T12" fmla="*/ 2147483647 w 739"/>
                <a:gd name="T13" fmla="*/ 2147483647 h 96"/>
                <a:gd name="T14" fmla="*/ 2147483647 w 739"/>
                <a:gd name="T15" fmla="*/ 0 h 96"/>
                <a:gd name="T16" fmla="*/ 2147483647 w 739"/>
                <a:gd name="T17" fmla="*/ 0 h 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39"/>
                <a:gd name="T28" fmla="*/ 0 h 96"/>
                <a:gd name="T29" fmla="*/ 739 w 739"/>
                <a:gd name="T30" fmla="*/ 96 h 9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39" h="96">
                  <a:moveTo>
                    <a:pt x="37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9" y="83"/>
                    <a:pt x="109" y="83"/>
                    <a:pt x="109" y="83"/>
                  </a:cubicBezTo>
                  <a:cubicBezTo>
                    <a:pt x="122" y="92"/>
                    <a:pt x="138" y="96"/>
                    <a:pt x="153" y="96"/>
                  </a:cubicBezTo>
                  <a:cubicBezTo>
                    <a:pt x="370" y="96"/>
                    <a:pt x="370" y="96"/>
                    <a:pt x="370" y="96"/>
                  </a:cubicBezTo>
                  <a:cubicBezTo>
                    <a:pt x="586" y="96"/>
                    <a:pt x="586" y="96"/>
                    <a:pt x="586" y="96"/>
                  </a:cubicBezTo>
                  <a:cubicBezTo>
                    <a:pt x="602" y="96"/>
                    <a:pt x="617" y="92"/>
                    <a:pt x="630" y="83"/>
                  </a:cubicBezTo>
                  <a:cubicBezTo>
                    <a:pt x="739" y="0"/>
                    <a:pt x="739" y="0"/>
                    <a:pt x="739" y="0"/>
                  </a:cubicBezTo>
                  <a:lnTo>
                    <a:pt x="370" y="0"/>
                  </a:lnTo>
                  <a:close/>
                </a:path>
              </a:pathLst>
            </a:custGeom>
            <a:solidFill>
              <a:srgbClr val="4A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文本框 11"/>
            <p:cNvSpPr txBox="1">
              <a:spLocks noChangeArrowheads="1"/>
            </p:cNvSpPr>
            <p:nvPr/>
          </p:nvSpPr>
          <p:spPr bwMode="auto">
            <a:xfrm>
              <a:off x="3623548" y="159"/>
              <a:ext cx="1897380" cy="506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/>
              <a:r>
                <a:rPr lang="zh-CN" altLang="zh-CN" sz="27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熊掌号成绩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4862" t="26685" r="5539" b="13216"/>
          <a:stretch>
            <a:fillRect/>
          </a:stretch>
        </p:blipFill>
        <p:spPr>
          <a:xfrm>
            <a:off x="787400" y="1229360"/>
            <a:ext cx="7570470" cy="285877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819400" y="695960"/>
            <a:ext cx="3506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/>
              <a:t>熊掌号</a:t>
            </a:r>
            <a:r>
              <a:rPr lang="en-US" altLang="zh-CN" sz="1800"/>
              <a:t>260W     </a:t>
            </a:r>
            <a:r>
              <a:rPr lang="zh-CN" altLang="en-US" sz="1800"/>
              <a:t>搜索流量分发</a:t>
            </a:r>
            <a:r>
              <a:rPr lang="en-US" altLang="zh-CN" sz="1800"/>
              <a:t>50%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174750" y="4269740"/>
            <a:ext cx="56959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个人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763520" y="4269740"/>
            <a:ext cx="55308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媒体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277360" y="4269740"/>
            <a:ext cx="59118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企业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893435" y="4269740"/>
            <a:ext cx="56197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政府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260590" y="4269740"/>
            <a:ext cx="90106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组织机构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6"/>
          <p:cNvSpPr/>
          <p:nvPr/>
        </p:nvSpPr>
        <p:spPr bwMode="auto">
          <a:xfrm>
            <a:off x="4276726" y="0"/>
            <a:ext cx="594122" cy="5143500"/>
          </a:xfrm>
          <a:custGeom>
            <a:avLst/>
            <a:gdLst>
              <a:gd name="T0" fmla="*/ 2147483647 w 84"/>
              <a:gd name="T1" fmla="*/ 2147483647 h 740"/>
              <a:gd name="T2" fmla="*/ 2147483647 w 84"/>
              <a:gd name="T3" fmla="*/ 2147483647 h 740"/>
              <a:gd name="T4" fmla="*/ 2147483647 w 84"/>
              <a:gd name="T5" fmla="*/ 2147483647 h 740"/>
              <a:gd name="T6" fmla="*/ 0 w 84"/>
              <a:gd name="T7" fmla="*/ 2147483647 h 740"/>
              <a:gd name="T8" fmla="*/ 0 w 84"/>
              <a:gd name="T9" fmla="*/ 2147483647 h 740"/>
              <a:gd name="T10" fmla="*/ 0 w 84"/>
              <a:gd name="T11" fmla="*/ 2147483647 h 740"/>
              <a:gd name="T12" fmla="*/ 2147483647 w 84"/>
              <a:gd name="T13" fmla="*/ 2147483647 h 740"/>
              <a:gd name="T14" fmla="*/ 2147483647 w 84"/>
              <a:gd name="T15" fmla="*/ 0 h 740"/>
              <a:gd name="T16" fmla="*/ 2147483647 w 84"/>
              <a:gd name="T17" fmla="*/ 2147483647 h 74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84"/>
              <a:gd name="T28" fmla="*/ 0 h 740"/>
              <a:gd name="T29" fmla="*/ 84 w 84"/>
              <a:gd name="T30" fmla="*/ 740 h 74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84" h="740">
                <a:moveTo>
                  <a:pt x="84" y="370"/>
                </a:moveTo>
                <a:cubicBezTo>
                  <a:pt x="84" y="740"/>
                  <a:pt x="84" y="740"/>
                  <a:pt x="84" y="740"/>
                </a:cubicBezTo>
                <a:cubicBezTo>
                  <a:pt x="13" y="630"/>
                  <a:pt x="13" y="630"/>
                  <a:pt x="13" y="630"/>
                </a:cubicBezTo>
                <a:cubicBezTo>
                  <a:pt x="4" y="617"/>
                  <a:pt x="0" y="602"/>
                  <a:pt x="0" y="587"/>
                </a:cubicBezTo>
                <a:cubicBezTo>
                  <a:pt x="0" y="370"/>
                  <a:pt x="0" y="370"/>
                  <a:pt x="0" y="370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38"/>
                  <a:pt x="4" y="123"/>
                  <a:pt x="13" y="110"/>
                </a:cubicBezTo>
                <a:cubicBezTo>
                  <a:pt x="84" y="0"/>
                  <a:pt x="84" y="0"/>
                  <a:pt x="84" y="0"/>
                </a:cubicBezTo>
                <a:lnTo>
                  <a:pt x="84" y="370"/>
                </a:lnTo>
                <a:close/>
              </a:path>
            </a:pathLst>
          </a:custGeom>
          <a:solidFill>
            <a:srgbClr val="C92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Rectangle 7"/>
          <p:cNvSpPr>
            <a:spLocks noChangeArrowheads="1"/>
          </p:cNvSpPr>
          <p:nvPr/>
        </p:nvSpPr>
        <p:spPr bwMode="auto">
          <a:xfrm>
            <a:off x="4861323" y="0"/>
            <a:ext cx="4282678" cy="5143500"/>
          </a:xfrm>
          <a:prstGeom prst="rect">
            <a:avLst/>
          </a:pr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sp>
        <p:nvSpPr>
          <p:cNvPr id="28" name="Freeform 8"/>
          <p:cNvSpPr/>
          <p:nvPr/>
        </p:nvSpPr>
        <p:spPr bwMode="auto">
          <a:xfrm>
            <a:off x="0" y="0"/>
            <a:ext cx="636985" cy="5143500"/>
          </a:xfrm>
          <a:custGeom>
            <a:avLst/>
            <a:gdLst>
              <a:gd name="T0" fmla="*/ 0 w 90"/>
              <a:gd name="T1" fmla="*/ 2147483647 h 684"/>
              <a:gd name="T2" fmla="*/ 0 w 90"/>
              <a:gd name="T3" fmla="*/ 0 h 684"/>
              <a:gd name="T4" fmla="*/ 2147483647 w 90"/>
              <a:gd name="T5" fmla="*/ 2147483647 h 684"/>
              <a:gd name="T6" fmla="*/ 2147483647 w 90"/>
              <a:gd name="T7" fmla="*/ 2147483647 h 684"/>
              <a:gd name="T8" fmla="*/ 2147483647 w 90"/>
              <a:gd name="T9" fmla="*/ 2147483647 h 684"/>
              <a:gd name="T10" fmla="*/ 2147483647 w 90"/>
              <a:gd name="T11" fmla="*/ 2147483647 h 684"/>
              <a:gd name="T12" fmla="*/ 2147483647 w 90"/>
              <a:gd name="T13" fmla="*/ 2147483647 h 684"/>
              <a:gd name="T14" fmla="*/ 0 w 90"/>
              <a:gd name="T15" fmla="*/ 2147483647 h 684"/>
              <a:gd name="T16" fmla="*/ 0 w 90"/>
              <a:gd name="T17" fmla="*/ 2147483647 h 68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0"/>
              <a:gd name="T28" fmla="*/ 0 h 684"/>
              <a:gd name="T29" fmla="*/ 90 w 90"/>
              <a:gd name="T30" fmla="*/ 684 h 68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0" h="684">
                <a:moveTo>
                  <a:pt x="0" y="342"/>
                </a:moveTo>
                <a:cubicBezTo>
                  <a:pt x="0" y="0"/>
                  <a:pt x="0" y="0"/>
                  <a:pt x="0" y="0"/>
                </a:cubicBezTo>
                <a:cubicBezTo>
                  <a:pt x="78" y="101"/>
                  <a:pt x="78" y="101"/>
                  <a:pt x="78" y="101"/>
                </a:cubicBezTo>
                <a:cubicBezTo>
                  <a:pt x="86" y="113"/>
                  <a:pt x="90" y="127"/>
                  <a:pt x="90" y="142"/>
                </a:cubicBezTo>
                <a:cubicBezTo>
                  <a:pt x="90" y="342"/>
                  <a:pt x="90" y="342"/>
                  <a:pt x="90" y="342"/>
                </a:cubicBezTo>
                <a:cubicBezTo>
                  <a:pt x="90" y="543"/>
                  <a:pt x="90" y="543"/>
                  <a:pt x="90" y="543"/>
                </a:cubicBezTo>
                <a:cubicBezTo>
                  <a:pt x="90" y="557"/>
                  <a:pt x="86" y="571"/>
                  <a:pt x="78" y="583"/>
                </a:cubicBezTo>
                <a:cubicBezTo>
                  <a:pt x="0" y="684"/>
                  <a:pt x="0" y="684"/>
                  <a:pt x="0" y="684"/>
                </a:cubicBezTo>
                <a:lnTo>
                  <a:pt x="0" y="342"/>
                </a:lnTo>
                <a:close/>
              </a:path>
            </a:pathLst>
          </a:cu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9" name="组合 26"/>
          <p:cNvGrpSpPr/>
          <p:nvPr/>
        </p:nvGrpSpPr>
        <p:grpSpPr bwMode="auto">
          <a:xfrm>
            <a:off x="410000" y="2232656"/>
            <a:ext cx="453970" cy="439300"/>
            <a:chOff x="0" y="0"/>
            <a:chExt cx="605367" cy="585665"/>
          </a:xfrm>
        </p:grpSpPr>
        <p:sp>
          <p:nvSpPr>
            <p:cNvPr id="30" name="Freeform 9"/>
            <p:cNvSpPr/>
            <p:nvPr/>
          </p:nvSpPr>
          <p:spPr bwMode="auto">
            <a:xfrm>
              <a:off x="15562" y="0"/>
              <a:ext cx="566738" cy="566738"/>
            </a:xfrm>
            <a:custGeom>
              <a:avLst/>
              <a:gdLst>
                <a:gd name="T0" fmla="*/ 2147483647 w 60"/>
                <a:gd name="T1" fmla="*/ 2147483647 h 60"/>
                <a:gd name="T2" fmla="*/ 2147483647 w 60"/>
                <a:gd name="T3" fmla="*/ 2147483647 h 60"/>
                <a:gd name="T4" fmla="*/ 0 w 60"/>
                <a:gd name="T5" fmla="*/ 2147483647 h 60"/>
                <a:gd name="T6" fmla="*/ 0 w 60"/>
                <a:gd name="T7" fmla="*/ 2147483647 h 60"/>
                <a:gd name="T8" fmla="*/ 2147483647 w 60"/>
                <a:gd name="T9" fmla="*/ 0 h 60"/>
                <a:gd name="T10" fmla="*/ 2147483647 w 60"/>
                <a:gd name="T11" fmla="*/ 0 h 60"/>
                <a:gd name="T12" fmla="*/ 2147483647 w 60"/>
                <a:gd name="T13" fmla="*/ 2147483647 h 60"/>
                <a:gd name="T14" fmla="*/ 2147483647 w 60"/>
                <a:gd name="T15" fmla="*/ 2147483647 h 60"/>
                <a:gd name="T16" fmla="*/ 2147483647 w 60"/>
                <a:gd name="T17" fmla="*/ 2147483647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0"/>
                <a:gd name="T28" fmla="*/ 0 h 60"/>
                <a:gd name="T29" fmla="*/ 60 w 60"/>
                <a:gd name="T30" fmla="*/ 60 h 6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0" h="60">
                  <a:moveTo>
                    <a:pt x="30" y="60"/>
                  </a:moveTo>
                  <a:cubicBezTo>
                    <a:pt x="30" y="60"/>
                    <a:pt x="30" y="60"/>
                    <a:pt x="30" y="60"/>
                  </a:cubicBezTo>
                  <a:cubicBezTo>
                    <a:pt x="14" y="60"/>
                    <a:pt x="0" y="46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4"/>
                    <a:pt x="14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6" y="0"/>
                    <a:pt x="60" y="14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46"/>
                    <a:pt x="46" y="60"/>
                    <a:pt x="30" y="60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文本框 3"/>
            <p:cNvSpPr txBox="1">
              <a:spLocks noChangeArrowheads="1"/>
            </p:cNvSpPr>
            <p:nvPr/>
          </p:nvSpPr>
          <p:spPr bwMode="auto">
            <a:xfrm>
              <a:off x="0" y="31732"/>
              <a:ext cx="605367" cy="5539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1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zh-CN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矩形 4"/>
          <p:cNvSpPr>
            <a:spLocks noChangeArrowheads="1"/>
          </p:cNvSpPr>
          <p:nvPr/>
        </p:nvSpPr>
        <p:spPr bwMode="auto">
          <a:xfrm>
            <a:off x="875640" y="2242261"/>
            <a:ext cx="1516380" cy="41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搜索新生态</a:t>
            </a:r>
          </a:p>
        </p:txBody>
      </p:sp>
      <p:sp>
        <p:nvSpPr>
          <p:cNvPr id="49" name="文本框 1"/>
          <p:cNvSpPr txBox="1">
            <a:spLocks noChangeArrowheads="1"/>
          </p:cNvSpPr>
          <p:nvPr/>
        </p:nvSpPr>
        <p:spPr bwMode="auto">
          <a:xfrm>
            <a:off x="6286829" y="2141265"/>
            <a:ext cx="180911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2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32" grpId="0"/>
      <p:bldP spid="4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6"/>
          <p:cNvGrpSpPr/>
          <p:nvPr/>
        </p:nvGrpSpPr>
        <p:grpSpPr bwMode="auto">
          <a:xfrm>
            <a:off x="0" y="4787503"/>
            <a:ext cx="9144000" cy="355997"/>
            <a:chOff x="0" y="0"/>
            <a:chExt cx="12192000" cy="1204912"/>
          </a:xfrm>
        </p:grpSpPr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0" y="69849"/>
              <a:ext cx="12192000" cy="1135063"/>
            </a:xfrm>
            <a:prstGeom prst="rect">
              <a:avLst/>
            </a:prstGeom>
            <a:solidFill>
              <a:srgbClr val="DD3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1942306" y="0"/>
              <a:ext cx="8307388" cy="1204912"/>
            </a:xfrm>
            <a:custGeom>
              <a:avLst/>
              <a:gdLst>
                <a:gd name="T0" fmla="*/ 2147483647 w 814"/>
                <a:gd name="T1" fmla="*/ 2147483647 h 109"/>
                <a:gd name="T2" fmla="*/ 0 w 814"/>
                <a:gd name="T3" fmla="*/ 2147483647 h 109"/>
                <a:gd name="T4" fmla="*/ 2147483647 w 814"/>
                <a:gd name="T5" fmla="*/ 2147483647 h 109"/>
                <a:gd name="T6" fmla="*/ 2147483647 w 814"/>
                <a:gd name="T7" fmla="*/ 0 h 109"/>
                <a:gd name="T8" fmla="*/ 2147483647 w 814"/>
                <a:gd name="T9" fmla="*/ 0 h 109"/>
                <a:gd name="T10" fmla="*/ 2147483647 w 814"/>
                <a:gd name="T11" fmla="*/ 0 h 109"/>
                <a:gd name="T12" fmla="*/ 2147483647 w 814"/>
                <a:gd name="T13" fmla="*/ 2147483647 h 109"/>
                <a:gd name="T14" fmla="*/ 2147483647 w 814"/>
                <a:gd name="T15" fmla="*/ 2147483647 h 109"/>
                <a:gd name="T16" fmla="*/ 2147483647 w 814"/>
                <a:gd name="T17" fmla="*/ 2147483647 h 1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14"/>
                <a:gd name="T28" fmla="*/ 0 h 109"/>
                <a:gd name="T29" fmla="*/ 814 w 814"/>
                <a:gd name="T30" fmla="*/ 109 h 10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14" h="109">
                  <a:moveTo>
                    <a:pt x="407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146" y="13"/>
                    <a:pt x="146" y="13"/>
                    <a:pt x="146" y="13"/>
                  </a:cubicBezTo>
                  <a:cubicBezTo>
                    <a:pt x="159" y="5"/>
                    <a:pt x="175" y="0"/>
                    <a:pt x="190" y="0"/>
                  </a:cubicBezTo>
                  <a:cubicBezTo>
                    <a:pt x="407" y="0"/>
                    <a:pt x="407" y="0"/>
                    <a:pt x="407" y="0"/>
                  </a:cubicBezTo>
                  <a:cubicBezTo>
                    <a:pt x="623" y="0"/>
                    <a:pt x="623" y="0"/>
                    <a:pt x="623" y="0"/>
                  </a:cubicBezTo>
                  <a:cubicBezTo>
                    <a:pt x="639" y="0"/>
                    <a:pt x="654" y="5"/>
                    <a:pt x="667" y="13"/>
                  </a:cubicBezTo>
                  <a:cubicBezTo>
                    <a:pt x="814" y="109"/>
                    <a:pt x="814" y="109"/>
                    <a:pt x="814" y="109"/>
                  </a:cubicBezTo>
                  <a:lnTo>
                    <a:pt x="407" y="109"/>
                  </a:lnTo>
                  <a:close/>
                </a:path>
              </a:pathLst>
            </a:cu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1"/>
            <a:ext cx="9144000" cy="335756"/>
          </a:xfrm>
          <a:prstGeom prst="rect">
            <a:avLst/>
          </a:pr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grpSp>
        <p:nvGrpSpPr>
          <p:cNvPr id="10" name="组合 9"/>
          <p:cNvGrpSpPr/>
          <p:nvPr/>
        </p:nvGrpSpPr>
        <p:grpSpPr>
          <a:xfrm>
            <a:off x="1744266" y="0"/>
            <a:ext cx="5656659" cy="532924"/>
            <a:chOff x="1744266" y="0"/>
            <a:chExt cx="5656659" cy="532924"/>
          </a:xfrm>
        </p:grpSpPr>
        <p:sp>
          <p:nvSpPr>
            <p:cNvPr id="8" name="Freeform 7"/>
            <p:cNvSpPr/>
            <p:nvPr/>
          </p:nvSpPr>
          <p:spPr bwMode="auto">
            <a:xfrm>
              <a:off x="1744266" y="0"/>
              <a:ext cx="5656659" cy="531019"/>
            </a:xfrm>
            <a:custGeom>
              <a:avLst/>
              <a:gdLst>
                <a:gd name="T0" fmla="*/ 2147483647 w 739"/>
                <a:gd name="T1" fmla="*/ 0 h 96"/>
                <a:gd name="T2" fmla="*/ 0 w 739"/>
                <a:gd name="T3" fmla="*/ 0 h 96"/>
                <a:gd name="T4" fmla="*/ 2147483647 w 739"/>
                <a:gd name="T5" fmla="*/ 2147483647 h 96"/>
                <a:gd name="T6" fmla="*/ 2147483647 w 739"/>
                <a:gd name="T7" fmla="*/ 2147483647 h 96"/>
                <a:gd name="T8" fmla="*/ 2147483647 w 739"/>
                <a:gd name="T9" fmla="*/ 2147483647 h 96"/>
                <a:gd name="T10" fmla="*/ 2147483647 w 739"/>
                <a:gd name="T11" fmla="*/ 2147483647 h 96"/>
                <a:gd name="T12" fmla="*/ 2147483647 w 739"/>
                <a:gd name="T13" fmla="*/ 2147483647 h 96"/>
                <a:gd name="T14" fmla="*/ 2147483647 w 739"/>
                <a:gd name="T15" fmla="*/ 0 h 96"/>
                <a:gd name="T16" fmla="*/ 2147483647 w 739"/>
                <a:gd name="T17" fmla="*/ 0 h 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39"/>
                <a:gd name="T28" fmla="*/ 0 h 96"/>
                <a:gd name="T29" fmla="*/ 739 w 739"/>
                <a:gd name="T30" fmla="*/ 96 h 9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39" h="96">
                  <a:moveTo>
                    <a:pt x="37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9" y="83"/>
                    <a:pt x="109" y="83"/>
                    <a:pt x="109" y="83"/>
                  </a:cubicBezTo>
                  <a:cubicBezTo>
                    <a:pt x="122" y="92"/>
                    <a:pt x="138" y="96"/>
                    <a:pt x="153" y="96"/>
                  </a:cubicBezTo>
                  <a:cubicBezTo>
                    <a:pt x="370" y="96"/>
                    <a:pt x="370" y="96"/>
                    <a:pt x="370" y="96"/>
                  </a:cubicBezTo>
                  <a:cubicBezTo>
                    <a:pt x="586" y="96"/>
                    <a:pt x="586" y="96"/>
                    <a:pt x="586" y="96"/>
                  </a:cubicBezTo>
                  <a:cubicBezTo>
                    <a:pt x="602" y="96"/>
                    <a:pt x="617" y="92"/>
                    <a:pt x="630" y="83"/>
                  </a:cubicBezTo>
                  <a:cubicBezTo>
                    <a:pt x="739" y="0"/>
                    <a:pt x="739" y="0"/>
                    <a:pt x="739" y="0"/>
                  </a:cubicBezTo>
                  <a:lnTo>
                    <a:pt x="370" y="0"/>
                  </a:lnTo>
                  <a:close/>
                </a:path>
              </a:pathLst>
            </a:custGeom>
            <a:solidFill>
              <a:srgbClr val="4A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文本框 11"/>
            <p:cNvSpPr txBox="1">
              <a:spLocks noChangeArrowheads="1"/>
            </p:cNvSpPr>
            <p:nvPr/>
          </p:nvSpPr>
          <p:spPr bwMode="auto">
            <a:xfrm>
              <a:off x="3463528" y="26194"/>
              <a:ext cx="1897380" cy="506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27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搜索新生态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39552" y="1822398"/>
            <a:ext cx="8030306" cy="1559152"/>
            <a:chOff x="806609" y="3509755"/>
            <a:chExt cx="10343040" cy="2008187"/>
          </a:xfrm>
        </p:grpSpPr>
        <p:grpSp>
          <p:nvGrpSpPr>
            <p:cNvPr id="12" name="组合 44"/>
            <p:cNvGrpSpPr/>
            <p:nvPr/>
          </p:nvGrpSpPr>
          <p:grpSpPr bwMode="auto">
            <a:xfrm>
              <a:off x="806609" y="3532106"/>
              <a:ext cx="10343040" cy="1959292"/>
              <a:chOff x="1278168" y="2752056"/>
              <a:chExt cx="9402532" cy="1781844"/>
            </a:xfrm>
          </p:grpSpPr>
          <p:sp>
            <p:nvSpPr>
              <p:cNvPr id="25" name="椭圆 28"/>
              <p:cNvSpPr/>
              <p:nvPr/>
            </p:nvSpPr>
            <p:spPr>
              <a:xfrm>
                <a:off x="2406852" y="3641390"/>
                <a:ext cx="1785894" cy="892510"/>
              </a:xfrm>
              <a:custGeom>
                <a:avLst/>
                <a:gdLst>
                  <a:gd name="connsiteX0" fmla="*/ 0 w 2307304"/>
                  <a:gd name="connsiteY0" fmla="*/ 1153652 h 2307304"/>
                  <a:gd name="connsiteX1" fmla="*/ 1153652 w 2307304"/>
                  <a:gd name="connsiteY1" fmla="*/ 0 h 2307304"/>
                  <a:gd name="connsiteX2" fmla="*/ 2307304 w 2307304"/>
                  <a:gd name="connsiteY2" fmla="*/ 1153652 h 2307304"/>
                  <a:gd name="connsiteX3" fmla="*/ 1153652 w 2307304"/>
                  <a:gd name="connsiteY3" fmla="*/ 2307304 h 2307304"/>
                  <a:gd name="connsiteX4" fmla="*/ 0 w 2307304"/>
                  <a:gd name="connsiteY4" fmla="*/ 1153652 h 2307304"/>
                  <a:gd name="connsiteX0-1" fmla="*/ 2307304 w 2398744"/>
                  <a:gd name="connsiteY0-2" fmla="*/ 1153652 h 2307304"/>
                  <a:gd name="connsiteX1-3" fmla="*/ 1153652 w 2398744"/>
                  <a:gd name="connsiteY1-4" fmla="*/ 2307304 h 2307304"/>
                  <a:gd name="connsiteX2-5" fmla="*/ 0 w 2398744"/>
                  <a:gd name="connsiteY2-6" fmla="*/ 1153652 h 2307304"/>
                  <a:gd name="connsiteX3-7" fmla="*/ 1153652 w 2398744"/>
                  <a:gd name="connsiteY3-8" fmla="*/ 0 h 2307304"/>
                  <a:gd name="connsiteX4-9" fmla="*/ 2398744 w 2398744"/>
                  <a:gd name="connsiteY4-10" fmla="*/ 1245092 h 2307304"/>
                  <a:gd name="connsiteX0-11" fmla="*/ 2307304 w 2307304"/>
                  <a:gd name="connsiteY0-12" fmla="*/ 1153652 h 2307304"/>
                  <a:gd name="connsiteX1-13" fmla="*/ 1153652 w 2307304"/>
                  <a:gd name="connsiteY1-14" fmla="*/ 2307304 h 2307304"/>
                  <a:gd name="connsiteX2-15" fmla="*/ 0 w 2307304"/>
                  <a:gd name="connsiteY2-16" fmla="*/ 1153652 h 2307304"/>
                  <a:gd name="connsiteX3-17" fmla="*/ 1153652 w 2307304"/>
                  <a:gd name="connsiteY3-18" fmla="*/ 0 h 2307304"/>
                  <a:gd name="connsiteX0-19" fmla="*/ 2307304 w 2307304"/>
                  <a:gd name="connsiteY0-20" fmla="*/ 0 h 1153652"/>
                  <a:gd name="connsiteX1-21" fmla="*/ 1153652 w 2307304"/>
                  <a:gd name="connsiteY1-22" fmla="*/ 1153652 h 1153652"/>
                  <a:gd name="connsiteX2-23" fmla="*/ 0 w 2307304"/>
                  <a:gd name="connsiteY2-24" fmla="*/ 0 h 115365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307304" h="1153652">
                    <a:moveTo>
                      <a:pt x="2307304" y="0"/>
                    </a:moveTo>
                    <a:cubicBezTo>
                      <a:pt x="2307304" y="637144"/>
                      <a:pt x="1790796" y="1153652"/>
                      <a:pt x="1153652" y="1153652"/>
                    </a:cubicBezTo>
                    <a:cubicBezTo>
                      <a:pt x="516508" y="1153652"/>
                      <a:pt x="0" y="637144"/>
                      <a:pt x="0" y="0"/>
                    </a:cubicBezTo>
                  </a:path>
                </a:pathLst>
              </a:custGeom>
              <a:noFill/>
              <a:ln w="9525">
                <a:solidFill>
                  <a:srgbClr val="DD1C3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椭圆 28"/>
              <p:cNvSpPr/>
              <p:nvPr/>
            </p:nvSpPr>
            <p:spPr>
              <a:xfrm flipV="1">
                <a:off x="4191159" y="2752056"/>
                <a:ext cx="1785894" cy="892510"/>
              </a:xfrm>
              <a:custGeom>
                <a:avLst/>
                <a:gdLst>
                  <a:gd name="connsiteX0" fmla="*/ 0 w 2307304"/>
                  <a:gd name="connsiteY0" fmla="*/ 1153652 h 2307304"/>
                  <a:gd name="connsiteX1" fmla="*/ 1153652 w 2307304"/>
                  <a:gd name="connsiteY1" fmla="*/ 0 h 2307304"/>
                  <a:gd name="connsiteX2" fmla="*/ 2307304 w 2307304"/>
                  <a:gd name="connsiteY2" fmla="*/ 1153652 h 2307304"/>
                  <a:gd name="connsiteX3" fmla="*/ 1153652 w 2307304"/>
                  <a:gd name="connsiteY3" fmla="*/ 2307304 h 2307304"/>
                  <a:gd name="connsiteX4" fmla="*/ 0 w 2307304"/>
                  <a:gd name="connsiteY4" fmla="*/ 1153652 h 2307304"/>
                  <a:gd name="connsiteX0-1" fmla="*/ 2307304 w 2398744"/>
                  <a:gd name="connsiteY0-2" fmla="*/ 1153652 h 2307304"/>
                  <a:gd name="connsiteX1-3" fmla="*/ 1153652 w 2398744"/>
                  <a:gd name="connsiteY1-4" fmla="*/ 2307304 h 2307304"/>
                  <a:gd name="connsiteX2-5" fmla="*/ 0 w 2398744"/>
                  <a:gd name="connsiteY2-6" fmla="*/ 1153652 h 2307304"/>
                  <a:gd name="connsiteX3-7" fmla="*/ 1153652 w 2398744"/>
                  <a:gd name="connsiteY3-8" fmla="*/ 0 h 2307304"/>
                  <a:gd name="connsiteX4-9" fmla="*/ 2398744 w 2398744"/>
                  <a:gd name="connsiteY4-10" fmla="*/ 1245092 h 2307304"/>
                  <a:gd name="connsiteX0-11" fmla="*/ 2307304 w 2307304"/>
                  <a:gd name="connsiteY0-12" fmla="*/ 1153652 h 2307304"/>
                  <a:gd name="connsiteX1-13" fmla="*/ 1153652 w 2307304"/>
                  <a:gd name="connsiteY1-14" fmla="*/ 2307304 h 2307304"/>
                  <a:gd name="connsiteX2-15" fmla="*/ 0 w 2307304"/>
                  <a:gd name="connsiteY2-16" fmla="*/ 1153652 h 2307304"/>
                  <a:gd name="connsiteX3-17" fmla="*/ 1153652 w 2307304"/>
                  <a:gd name="connsiteY3-18" fmla="*/ 0 h 2307304"/>
                  <a:gd name="connsiteX0-19" fmla="*/ 2307304 w 2307304"/>
                  <a:gd name="connsiteY0-20" fmla="*/ 0 h 1153652"/>
                  <a:gd name="connsiteX1-21" fmla="*/ 1153652 w 2307304"/>
                  <a:gd name="connsiteY1-22" fmla="*/ 1153652 h 1153652"/>
                  <a:gd name="connsiteX2-23" fmla="*/ 0 w 2307304"/>
                  <a:gd name="connsiteY2-24" fmla="*/ 0 h 115365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307304" h="1153652">
                    <a:moveTo>
                      <a:pt x="2307304" y="0"/>
                    </a:moveTo>
                    <a:cubicBezTo>
                      <a:pt x="2307304" y="637144"/>
                      <a:pt x="1790796" y="1153652"/>
                      <a:pt x="1153652" y="1153652"/>
                    </a:cubicBezTo>
                    <a:cubicBezTo>
                      <a:pt x="516508" y="1153652"/>
                      <a:pt x="0" y="637144"/>
                      <a:pt x="0" y="0"/>
                    </a:cubicBezTo>
                  </a:path>
                </a:pathLst>
              </a:custGeom>
              <a:noFill/>
              <a:ln w="9525">
                <a:solidFill>
                  <a:srgbClr val="DD1C3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椭圆 28"/>
              <p:cNvSpPr/>
              <p:nvPr/>
            </p:nvSpPr>
            <p:spPr>
              <a:xfrm>
                <a:off x="5978640" y="3641390"/>
                <a:ext cx="1785894" cy="892510"/>
              </a:xfrm>
              <a:custGeom>
                <a:avLst/>
                <a:gdLst>
                  <a:gd name="connsiteX0" fmla="*/ 0 w 2307304"/>
                  <a:gd name="connsiteY0" fmla="*/ 1153652 h 2307304"/>
                  <a:gd name="connsiteX1" fmla="*/ 1153652 w 2307304"/>
                  <a:gd name="connsiteY1" fmla="*/ 0 h 2307304"/>
                  <a:gd name="connsiteX2" fmla="*/ 2307304 w 2307304"/>
                  <a:gd name="connsiteY2" fmla="*/ 1153652 h 2307304"/>
                  <a:gd name="connsiteX3" fmla="*/ 1153652 w 2307304"/>
                  <a:gd name="connsiteY3" fmla="*/ 2307304 h 2307304"/>
                  <a:gd name="connsiteX4" fmla="*/ 0 w 2307304"/>
                  <a:gd name="connsiteY4" fmla="*/ 1153652 h 2307304"/>
                  <a:gd name="connsiteX0-1" fmla="*/ 2307304 w 2398744"/>
                  <a:gd name="connsiteY0-2" fmla="*/ 1153652 h 2307304"/>
                  <a:gd name="connsiteX1-3" fmla="*/ 1153652 w 2398744"/>
                  <a:gd name="connsiteY1-4" fmla="*/ 2307304 h 2307304"/>
                  <a:gd name="connsiteX2-5" fmla="*/ 0 w 2398744"/>
                  <a:gd name="connsiteY2-6" fmla="*/ 1153652 h 2307304"/>
                  <a:gd name="connsiteX3-7" fmla="*/ 1153652 w 2398744"/>
                  <a:gd name="connsiteY3-8" fmla="*/ 0 h 2307304"/>
                  <a:gd name="connsiteX4-9" fmla="*/ 2398744 w 2398744"/>
                  <a:gd name="connsiteY4-10" fmla="*/ 1245092 h 2307304"/>
                  <a:gd name="connsiteX0-11" fmla="*/ 2307304 w 2307304"/>
                  <a:gd name="connsiteY0-12" fmla="*/ 1153652 h 2307304"/>
                  <a:gd name="connsiteX1-13" fmla="*/ 1153652 w 2307304"/>
                  <a:gd name="connsiteY1-14" fmla="*/ 2307304 h 2307304"/>
                  <a:gd name="connsiteX2-15" fmla="*/ 0 w 2307304"/>
                  <a:gd name="connsiteY2-16" fmla="*/ 1153652 h 2307304"/>
                  <a:gd name="connsiteX3-17" fmla="*/ 1153652 w 2307304"/>
                  <a:gd name="connsiteY3-18" fmla="*/ 0 h 2307304"/>
                  <a:gd name="connsiteX0-19" fmla="*/ 2307304 w 2307304"/>
                  <a:gd name="connsiteY0-20" fmla="*/ 0 h 1153652"/>
                  <a:gd name="connsiteX1-21" fmla="*/ 1153652 w 2307304"/>
                  <a:gd name="connsiteY1-22" fmla="*/ 1153652 h 1153652"/>
                  <a:gd name="connsiteX2-23" fmla="*/ 0 w 2307304"/>
                  <a:gd name="connsiteY2-24" fmla="*/ 0 h 115365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307304" h="1153652">
                    <a:moveTo>
                      <a:pt x="2307304" y="0"/>
                    </a:moveTo>
                    <a:cubicBezTo>
                      <a:pt x="2307304" y="637144"/>
                      <a:pt x="1790796" y="1153652"/>
                      <a:pt x="1153652" y="1153652"/>
                    </a:cubicBezTo>
                    <a:cubicBezTo>
                      <a:pt x="516508" y="1153652"/>
                      <a:pt x="0" y="637144"/>
                      <a:pt x="0" y="0"/>
                    </a:cubicBezTo>
                  </a:path>
                </a:pathLst>
              </a:custGeom>
              <a:noFill/>
              <a:ln w="9525">
                <a:solidFill>
                  <a:srgbClr val="DD1C3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椭圆 28"/>
              <p:cNvSpPr/>
              <p:nvPr/>
            </p:nvSpPr>
            <p:spPr>
              <a:xfrm flipV="1">
                <a:off x="7764534" y="2752056"/>
                <a:ext cx="1785893" cy="892510"/>
              </a:xfrm>
              <a:custGeom>
                <a:avLst/>
                <a:gdLst>
                  <a:gd name="connsiteX0" fmla="*/ 0 w 2307304"/>
                  <a:gd name="connsiteY0" fmla="*/ 1153652 h 2307304"/>
                  <a:gd name="connsiteX1" fmla="*/ 1153652 w 2307304"/>
                  <a:gd name="connsiteY1" fmla="*/ 0 h 2307304"/>
                  <a:gd name="connsiteX2" fmla="*/ 2307304 w 2307304"/>
                  <a:gd name="connsiteY2" fmla="*/ 1153652 h 2307304"/>
                  <a:gd name="connsiteX3" fmla="*/ 1153652 w 2307304"/>
                  <a:gd name="connsiteY3" fmla="*/ 2307304 h 2307304"/>
                  <a:gd name="connsiteX4" fmla="*/ 0 w 2307304"/>
                  <a:gd name="connsiteY4" fmla="*/ 1153652 h 2307304"/>
                  <a:gd name="connsiteX0-1" fmla="*/ 2307304 w 2398744"/>
                  <a:gd name="connsiteY0-2" fmla="*/ 1153652 h 2307304"/>
                  <a:gd name="connsiteX1-3" fmla="*/ 1153652 w 2398744"/>
                  <a:gd name="connsiteY1-4" fmla="*/ 2307304 h 2307304"/>
                  <a:gd name="connsiteX2-5" fmla="*/ 0 w 2398744"/>
                  <a:gd name="connsiteY2-6" fmla="*/ 1153652 h 2307304"/>
                  <a:gd name="connsiteX3-7" fmla="*/ 1153652 w 2398744"/>
                  <a:gd name="connsiteY3-8" fmla="*/ 0 h 2307304"/>
                  <a:gd name="connsiteX4-9" fmla="*/ 2398744 w 2398744"/>
                  <a:gd name="connsiteY4-10" fmla="*/ 1245092 h 2307304"/>
                  <a:gd name="connsiteX0-11" fmla="*/ 2307304 w 2307304"/>
                  <a:gd name="connsiteY0-12" fmla="*/ 1153652 h 2307304"/>
                  <a:gd name="connsiteX1-13" fmla="*/ 1153652 w 2307304"/>
                  <a:gd name="connsiteY1-14" fmla="*/ 2307304 h 2307304"/>
                  <a:gd name="connsiteX2-15" fmla="*/ 0 w 2307304"/>
                  <a:gd name="connsiteY2-16" fmla="*/ 1153652 h 2307304"/>
                  <a:gd name="connsiteX3-17" fmla="*/ 1153652 w 2307304"/>
                  <a:gd name="connsiteY3-18" fmla="*/ 0 h 2307304"/>
                  <a:gd name="connsiteX0-19" fmla="*/ 2307304 w 2307304"/>
                  <a:gd name="connsiteY0-20" fmla="*/ 0 h 1153652"/>
                  <a:gd name="connsiteX1-21" fmla="*/ 1153652 w 2307304"/>
                  <a:gd name="connsiteY1-22" fmla="*/ 1153652 h 1153652"/>
                  <a:gd name="connsiteX2-23" fmla="*/ 0 w 2307304"/>
                  <a:gd name="connsiteY2-24" fmla="*/ 0 h 115365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307304" h="1153652">
                    <a:moveTo>
                      <a:pt x="2307304" y="0"/>
                    </a:moveTo>
                    <a:cubicBezTo>
                      <a:pt x="2307304" y="637144"/>
                      <a:pt x="1790796" y="1153652"/>
                      <a:pt x="1153652" y="1153652"/>
                    </a:cubicBezTo>
                    <a:cubicBezTo>
                      <a:pt x="516508" y="1153652"/>
                      <a:pt x="0" y="637144"/>
                      <a:pt x="0" y="0"/>
                    </a:cubicBezTo>
                  </a:path>
                </a:pathLst>
              </a:custGeom>
              <a:noFill/>
              <a:ln w="9525">
                <a:solidFill>
                  <a:srgbClr val="DD1C3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9" name="直接连接符 28"/>
              <p:cNvCxnSpPr/>
              <p:nvPr/>
            </p:nvCxnSpPr>
            <p:spPr>
              <a:xfrm>
                <a:off x="9552016" y="3641390"/>
                <a:ext cx="1128684" cy="0"/>
              </a:xfrm>
              <a:prstGeom prst="line">
                <a:avLst/>
              </a:prstGeom>
              <a:ln w="9525">
                <a:solidFill>
                  <a:srgbClr val="DD1C3E"/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>
                <a:off x="1278168" y="3642979"/>
                <a:ext cx="1128684" cy="0"/>
              </a:xfrm>
              <a:prstGeom prst="line">
                <a:avLst/>
              </a:prstGeom>
              <a:ln w="9525">
                <a:solidFill>
                  <a:srgbClr val="DD1C3E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/>
            <p:cNvGrpSpPr/>
            <p:nvPr/>
          </p:nvGrpSpPr>
          <p:grpSpPr>
            <a:xfrm>
              <a:off x="1999647" y="3520931"/>
              <a:ext cx="1997013" cy="1997011"/>
              <a:chOff x="2389188" y="2700655"/>
              <a:chExt cx="1815465" cy="1815465"/>
            </a:xfrm>
          </p:grpSpPr>
          <p:sp>
            <p:nvSpPr>
              <p:cNvPr id="23" name="矩形 22"/>
              <p:cNvSpPr/>
              <p:nvPr/>
            </p:nvSpPr>
            <p:spPr>
              <a:xfrm rot="16200000">
                <a:off x="2389188" y="2700655"/>
                <a:ext cx="1815465" cy="18154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空心弧 23"/>
              <p:cNvSpPr/>
              <p:nvPr/>
            </p:nvSpPr>
            <p:spPr>
              <a:xfrm rot="19800000">
                <a:off x="2398394" y="2704383"/>
                <a:ext cx="1797050" cy="1797050"/>
              </a:xfrm>
              <a:prstGeom prst="blockArc">
                <a:avLst>
                  <a:gd name="adj1" fmla="val 10782304"/>
                  <a:gd name="adj2" fmla="val 12569082"/>
                  <a:gd name="adj3" fmla="val 2151"/>
                </a:avLst>
              </a:prstGeom>
              <a:solidFill>
                <a:srgbClr val="DD1C3E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3984039" y="3509755"/>
              <a:ext cx="1997013" cy="1997012"/>
              <a:chOff x="4166508" y="2732405"/>
              <a:chExt cx="1815465" cy="1815465"/>
            </a:xfrm>
          </p:grpSpPr>
          <p:sp>
            <p:nvSpPr>
              <p:cNvPr id="21" name="矩形 20"/>
              <p:cNvSpPr/>
              <p:nvPr/>
            </p:nvSpPr>
            <p:spPr>
              <a:xfrm rot="16200000">
                <a:off x="4166508" y="2732405"/>
                <a:ext cx="1815465" cy="18154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空心弧 21"/>
              <p:cNvSpPr/>
              <p:nvPr/>
            </p:nvSpPr>
            <p:spPr>
              <a:xfrm>
                <a:off x="4178300" y="2746375"/>
                <a:ext cx="1797050" cy="1797050"/>
              </a:xfrm>
              <a:prstGeom prst="blockArc">
                <a:avLst>
                  <a:gd name="adj1" fmla="val 10861918"/>
                  <a:gd name="adj2" fmla="val 12575204"/>
                  <a:gd name="adj3" fmla="val 2129"/>
                </a:avLst>
              </a:prstGeom>
              <a:solidFill>
                <a:srgbClr val="DD1C3E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5973764" y="3518136"/>
              <a:ext cx="1997013" cy="1997012"/>
              <a:chOff x="5975350" y="2740024"/>
              <a:chExt cx="1815465" cy="1815465"/>
            </a:xfrm>
          </p:grpSpPr>
          <p:sp>
            <p:nvSpPr>
              <p:cNvPr id="19" name="矩形 18"/>
              <p:cNvSpPr/>
              <p:nvPr/>
            </p:nvSpPr>
            <p:spPr>
              <a:xfrm rot="14400000">
                <a:off x="5975350" y="2740024"/>
                <a:ext cx="1815465" cy="18154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空心弧 19"/>
              <p:cNvSpPr/>
              <p:nvPr/>
            </p:nvSpPr>
            <p:spPr>
              <a:xfrm rot="19800000">
                <a:off x="5983288" y="2751138"/>
                <a:ext cx="1797050" cy="1797050"/>
              </a:xfrm>
              <a:prstGeom prst="blockArc">
                <a:avLst>
                  <a:gd name="adj1" fmla="val 10800000"/>
                  <a:gd name="adj2" fmla="val 12569082"/>
                  <a:gd name="adj3" fmla="val 2151"/>
                </a:avLst>
              </a:prstGeom>
              <a:solidFill>
                <a:srgbClr val="DD1C3E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7930612" y="3516740"/>
              <a:ext cx="1997013" cy="1997012"/>
              <a:chOff x="7754303" y="2738755"/>
              <a:chExt cx="1815465" cy="1815465"/>
            </a:xfrm>
          </p:grpSpPr>
          <p:sp>
            <p:nvSpPr>
              <p:cNvPr id="17" name="矩形 16"/>
              <p:cNvSpPr/>
              <p:nvPr/>
            </p:nvSpPr>
            <p:spPr>
              <a:xfrm rot="10800000">
                <a:off x="7754303" y="2738755"/>
                <a:ext cx="1815465" cy="18154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空心弧 17"/>
              <p:cNvSpPr/>
              <p:nvPr/>
            </p:nvSpPr>
            <p:spPr>
              <a:xfrm>
                <a:off x="7759700" y="2746375"/>
                <a:ext cx="1797050" cy="1797050"/>
              </a:xfrm>
              <a:prstGeom prst="blockArc">
                <a:avLst>
                  <a:gd name="adj1" fmla="val 10861918"/>
                  <a:gd name="adj2" fmla="val 12575204"/>
                  <a:gd name="adj3" fmla="val 2129"/>
                </a:avLst>
              </a:prstGeom>
              <a:solidFill>
                <a:srgbClr val="DD1C3E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3211801" y="2007867"/>
            <a:ext cx="1164618" cy="1164619"/>
            <a:chOff x="4248468" y="3748642"/>
            <a:chExt cx="1500029" cy="1500029"/>
          </a:xfrm>
        </p:grpSpPr>
        <p:sp>
          <p:nvSpPr>
            <p:cNvPr id="32" name="椭圆 31"/>
            <p:cNvSpPr/>
            <p:nvPr/>
          </p:nvSpPr>
          <p:spPr>
            <a:xfrm>
              <a:off x="4248468" y="3748642"/>
              <a:ext cx="1500029" cy="1500029"/>
            </a:xfrm>
            <a:prstGeom prst="ellipse">
              <a:avLst/>
            </a:prstGeom>
            <a:solidFill>
              <a:srgbClr val="424A5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4692956" y="4211422"/>
              <a:ext cx="663471" cy="603155"/>
              <a:chOff x="1725613" y="5659438"/>
              <a:chExt cx="498475" cy="498475"/>
            </a:xfrm>
            <a:noFill/>
          </p:grpSpPr>
          <p:sp>
            <p:nvSpPr>
              <p:cNvPr id="34" name="Freeform 564"/>
              <p:cNvSpPr/>
              <p:nvPr/>
            </p:nvSpPr>
            <p:spPr bwMode="auto">
              <a:xfrm>
                <a:off x="2132013" y="5659438"/>
                <a:ext cx="92075" cy="104775"/>
              </a:xfrm>
              <a:custGeom>
                <a:avLst/>
                <a:gdLst>
                  <a:gd name="T0" fmla="*/ 2147483646 w 40"/>
                  <a:gd name="T1" fmla="*/ 2147483646 h 45"/>
                  <a:gd name="T2" fmla="*/ 2147483646 w 40"/>
                  <a:gd name="T3" fmla="*/ 2147483646 h 45"/>
                  <a:gd name="T4" fmla="*/ 2147483646 w 40"/>
                  <a:gd name="T5" fmla="*/ 2147483646 h 45"/>
                  <a:gd name="T6" fmla="*/ 2147483646 w 40"/>
                  <a:gd name="T7" fmla="*/ 2147483646 h 45"/>
                  <a:gd name="T8" fmla="*/ 2147483646 w 40"/>
                  <a:gd name="T9" fmla="*/ 2147483646 h 45"/>
                  <a:gd name="T10" fmla="*/ 2147483646 w 40"/>
                  <a:gd name="T11" fmla="*/ 2147483646 h 45"/>
                  <a:gd name="T12" fmla="*/ 2147483646 w 40"/>
                  <a:gd name="T13" fmla="*/ 2147483646 h 45"/>
                  <a:gd name="T14" fmla="*/ 2147483646 w 40"/>
                  <a:gd name="T15" fmla="*/ 2147483646 h 45"/>
                  <a:gd name="T16" fmla="*/ 2147483646 w 40"/>
                  <a:gd name="T17" fmla="*/ 2147483646 h 45"/>
                  <a:gd name="T18" fmla="*/ 2147483646 w 40"/>
                  <a:gd name="T19" fmla="*/ 2147483646 h 45"/>
                  <a:gd name="T20" fmla="*/ 0 w 40"/>
                  <a:gd name="T21" fmla="*/ 2147483646 h 45"/>
                  <a:gd name="T22" fmla="*/ 2147483646 w 40"/>
                  <a:gd name="T23" fmla="*/ 0 h 45"/>
                  <a:gd name="T24" fmla="*/ 2147483646 w 40"/>
                  <a:gd name="T25" fmla="*/ 0 h 45"/>
                  <a:gd name="T26" fmla="*/ 2147483646 w 40"/>
                  <a:gd name="T27" fmla="*/ 0 h 45"/>
                  <a:gd name="T28" fmla="*/ 2147483646 w 40"/>
                  <a:gd name="T29" fmla="*/ 0 h 45"/>
                  <a:gd name="T30" fmla="*/ 2147483646 w 40"/>
                  <a:gd name="T31" fmla="*/ 0 h 45"/>
                  <a:gd name="T32" fmla="*/ 2147483646 w 40"/>
                  <a:gd name="T33" fmla="*/ 0 h 45"/>
                  <a:gd name="T34" fmla="*/ 2147483646 w 40"/>
                  <a:gd name="T35" fmla="*/ 2147483646 h 45"/>
                  <a:gd name="T36" fmla="*/ 2147483646 w 40"/>
                  <a:gd name="T37" fmla="*/ 2147483646 h 45"/>
                  <a:gd name="T38" fmla="*/ 2147483646 w 40"/>
                  <a:gd name="T39" fmla="*/ 2147483646 h 4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40" h="45">
                    <a:moveTo>
                      <a:pt x="40" y="40"/>
                    </a:moveTo>
                    <a:cubicBezTo>
                      <a:pt x="40" y="43"/>
                      <a:pt x="38" y="45"/>
                      <a:pt x="35" y="45"/>
                    </a:cubicBezTo>
                    <a:cubicBezTo>
                      <a:pt x="32" y="45"/>
                      <a:pt x="30" y="43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14"/>
                      <a:pt x="25" y="10"/>
                      <a:pt x="20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2" y="10"/>
                      <a:pt x="0" y="7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33" y="0"/>
                      <a:pt x="40" y="6"/>
                      <a:pt x="40" y="15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0" y="40"/>
                      <a:pt x="40" y="40"/>
                      <a:pt x="40" y="4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" name="Rectangle 565"/>
              <p:cNvSpPr>
                <a:spLocks noChangeArrowheads="1"/>
              </p:cNvSpPr>
              <p:nvPr/>
            </p:nvSpPr>
            <p:spPr bwMode="auto">
              <a:xfrm>
                <a:off x="2132013" y="5764213"/>
                <a:ext cx="22225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" name="Rectangle 566"/>
              <p:cNvSpPr>
                <a:spLocks noChangeArrowheads="1"/>
              </p:cNvSpPr>
              <p:nvPr/>
            </p:nvSpPr>
            <p:spPr bwMode="auto">
              <a:xfrm>
                <a:off x="2097088" y="5764213"/>
                <a:ext cx="11112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" name="Rectangle 567"/>
              <p:cNvSpPr>
                <a:spLocks noChangeArrowheads="1"/>
              </p:cNvSpPr>
              <p:nvPr/>
            </p:nvSpPr>
            <p:spPr bwMode="auto">
              <a:xfrm>
                <a:off x="2051050" y="5764213"/>
                <a:ext cx="11113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" name="Rectangle 568"/>
              <p:cNvSpPr>
                <a:spLocks noChangeArrowheads="1"/>
              </p:cNvSpPr>
              <p:nvPr/>
            </p:nvSpPr>
            <p:spPr bwMode="auto">
              <a:xfrm>
                <a:off x="2001838" y="5764213"/>
                <a:ext cx="25400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" name="Rectangle 569"/>
              <p:cNvSpPr>
                <a:spLocks noChangeArrowheads="1"/>
              </p:cNvSpPr>
              <p:nvPr/>
            </p:nvSpPr>
            <p:spPr bwMode="auto">
              <a:xfrm>
                <a:off x="1920875" y="5764213"/>
                <a:ext cx="38100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" name="Rectangle 570"/>
              <p:cNvSpPr>
                <a:spLocks noChangeArrowheads="1"/>
              </p:cNvSpPr>
              <p:nvPr/>
            </p:nvSpPr>
            <p:spPr bwMode="auto">
              <a:xfrm>
                <a:off x="1885950" y="5764213"/>
                <a:ext cx="12700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" name="Rectangle 571"/>
              <p:cNvSpPr>
                <a:spLocks noChangeArrowheads="1"/>
              </p:cNvSpPr>
              <p:nvPr/>
            </p:nvSpPr>
            <p:spPr bwMode="auto">
              <a:xfrm>
                <a:off x="1839913" y="5764213"/>
                <a:ext cx="12700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" name="Freeform 572"/>
              <p:cNvSpPr/>
              <p:nvPr/>
            </p:nvSpPr>
            <p:spPr bwMode="auto">
              <a:xfrm>
                <a:off x="1725613" y="5659438"/>
                <a:ext cx="92075" cy="104775"/>
              </a:xfrm>
              <a:custGeom>
                <a:avLst/>
                <a:gdLst>
                  <a:gd name="T0" fmla="*/ 2147483646 w 40"/>
                  <a:gd name="T1" fmla="*/ 2147483646 h 45"/>
                  <a:gd name="T2" fmla="*/ 2147483646 w 40"/>
                  <a:gd name="T3" fmla="*/ 2147483646 h 45"/>
                  <a:gd name="T4" fmla="*/ 2147483646 w 40"/>
                  <a:gd name="T5" fmla="*/ 2147483646 h 45"/>
                  <a:gd name="T6" fmla="*/ 2147483646 w 40"/>
                  <a:gd name="T7" fmla="*/ 2147483646 h 45"/>
                  <a:gd name="T8" fmla="*/ 2147483646 w 40"/>
                  <a:gd name="T9" fmla="*/ 2147483646 h 45"/>
                  <a:gd name="T10" fmla="*/ 2147483646 w 40"/>
                  <a:gd name="T11" fmla="*/ 2147483646 h 45"/>
                  <a:gd name="T12" fmla="*/ 2147483646 w 40"/>
                  <a:gd name="T13" fmla="*/ 2147483646 h 45"/>
                  <a:gd name="T14" fmla="*/ 2147483646 w 40"/>
                  <a:gd name="T15" fmla="*/ 2147483646 h 45"/>
                  <a:gd name="T16" fmla="*/ 2147483646 w 40"/>
                  <a:gd name="T17" fmla="*/ 2147483646 h 45"/>
                  <a:gd name="T18" fmla="*/ 0 w 40"/>
                  <a:gd name="T19" fmla="*/ 2147483646 h 45"/>
                  <a:gd name="T20" fmla="*/ 0 w 40"/>
                  <a:gd name="T21" fmla="*/ 2147483646 h 45"/>
                  <a:gd name="T22" fmla="*/ 0 w 40"/>
                  <a:gd name="T23" fmla="*/ 2147483646 h 45"/>
                  <a:gd name="T24" fmla="*/ 2147483646 w 40"/>
                  <a:gd name="T25" fmla="*/ 0 h 45"/>
                  <a:gd name="T26" fmla="*/ 2147483646 w 40"/>
                  <a:gd name="T27" fmla="*/ 0 h 45"/>
                  <a:gd name="T28" fmla="*/ 2147483646 w 40"/>
                  <a:gd name="T29" fmla="*/ 0 h 45"/>
                  <a:gd name="T30" fmla="*/ 2147483646 w 40"/>
                  <a:gd name="T31" fmla="*/ 0 h 45"/>
                  <a:gd name="T32" fmla="*/ 2147483646 w 40"/>
                  <a:gd name="T33" fmla="*/ 0 h 45"/>
                  <a:gd name="T34" fmla="*/ 2147483646 w 40"/>
                  <a:gd name="T35" fmla="*/ 0 h 45"/>
                  <a:gd name="T36" fmla="*/ 2147483646 w 40"/>
                  <a:gd name="T37" fmla="*/ 2147483646 h 45"/>
                  <a:gd name="T38" fmla="*/ 2147483646 w 40"/>
                  <a:gd name="T39" fmla="*/ 2147483646 h 4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40" h="45">
                    <a:moveTo>
                      <a:pt x="35" y="10"/>
                    </a:moveTo>
                    <a:cubicBezTo>
                      <a:pt x="35" y="10"/>
                      <a:pt x="35" y="10"/>
                      <a:pt x="35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15" y="10"/>
                      <a:pt x="10" y="14"/>
                      <a:pt x="10" y="2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3"/>
                      <a:pt x="8" y="45"/>
                      <a:pt x="5" y="45"/>
                    </a:cubicBezTo>
                    <a:cubicBezTo>
                      <a:pt x="2" y="45"/>
                      <a:pt x="0" y="43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6"/>
                      <a:pt x="7" y="0"/>
                      <a:pt x="1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8" y="0"/>
                      <a:pt x="40" y="2"/>
                      <a:pt x="40" y="5"/>
                    </a:cubicBezTo>
                    <a:cubicBezTo>
                      <a:pt x="40" y="7"/>
                      <a:pt x="38" y="10"/>
                      <a:pt x="35" y="1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" name="Rectangle 573"/>
              <p:cNvSpPr>
                <a:spLocks noChangeArrowheads="1"/>
              </p:cNvSpPr>
              <p:nvPr/>
            </p:nvSpPr>
            <p:spPr bwMode="auto">
              <a:xfrm>
                <a:off x="1793875" y="5764213"/>
                <a:ext cx="23813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" name="Rectangle 574"/>
              <p:cNvSpPr>
                <a:spLocks noChangeArrowheads="1"/>
              </p:cNvSpPr>
              <p:nvPr/>
            </p:nvSpPr>
            <p:spPr bwMode="auto">
              <a:xfrm>
                <a:off x="1793875" y="5937250"/>
                <a:ext cx="23813" cy="1143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" name="Freeform 575"/>
              <p:cNvSpPr/>
              <p:nvPr/>
            </p:nvSpPr>
            <p:spPr bwMode="auto">
              <a:xfrm>
                <a:off x="1725613" y="6051550"/>
                <a:ext cx="92075" cy="106363"/>
              </a:xfrm>
              <a:custGeom>
                <a:avLst/>
                <a:gdLst>
                  <a:gd name="T0" fmla="*/ 0 w 40"/>
                  <a:gd name="T1" fmla="*/ 2147483646 h 46"/>
                  <a:gd name="T2" fmla="*/ 2147483646 w 40"/>
                  <a:gd name="T3" fmla="*/ 0 h 46"/>
                  <a:gd name="T4" fmla="*/ 2147483646 w 40"/>
                  <a:gd name="T5" fmla="*/ 2147483646 h 46"/>
                  <a:gd name="T6" fmla="*/ 2147483646 w 40"/>
                  <a:gd name="T7" fmla="*/ 2147483646 h 46"/>
                  <a:gd name="T8" fmla="*/ 2147483646 w 40"/>
                  <a:gd name="T9" fmla="*/ 2147483646 h 46"/>
                  <a:gd name="T10" fmla="*/ 2147483646 w 40"/>
                  <a:gd name="T11" fmla="*/ 2147483646 h 46"/>
                  <a:gd name="T12" fmla="*/ 2147483646 w 40"/>
                  <a:gd name="T13" fmla="*/ 2147483646 h 46"/>
                  <a:gd name="T14" fmla="*/ 2147483646 w 40"/>
                  <a:gd name="T15" fmla="*/ 2147483646 h 46"/>
                  <a:gd name="T16" fmla="*/ 2147483646 w 40"/>
                  <a:gd name="T17" fmla="*/ 2147483646 h 46"/>
                  <a:gd name="T18" fmla="*/ 2147483646 w 40"/>
                  <a:gd name="T19" fmla="*/ 2147483646 h 46"/>
                  <a:gd name="T20" fmla="*/ 2147483646 w 40"/>
                  <a:gd name="T21" fmla="*/ 2147483646 h 46"/>
                  <a:gd name="T22" fmla="*/ 2147483646 w 40"/>
                  <a:gd name="T23" fmla="*/ 2147483646 h 46"/>
                  <a:gd name="T24" fmla="*/ 2147483646 w 40"/>
                  <a:gd name="T25" fmla="*/ 2147483646 h 46"/>
                  <a:gd name="T26" fmla="*/ 2147483646 w 40"/>
                  <a:gd name="T27" fmla="*/ 2147483646 h 46"/>
                  <a:gd name="T28" fmla="*/ 2147483646 w 40"/>
                  <a:gd name="T29" fmla="*/ 2147483646 h 46"/>
                  <a:gd name="T30" fmla="*/ 2147483646 w 40"/>
                  <a:gd name="T31" fmla="*/ 2147483646 h 46"/>
                  <a:gd name="T32" fmla="*/ 0 w 40"/>
                  <a:gd name="T33" fmla="*/ 2147483646 h 46"/>
                  <a:gd name="T34" fmla="*/ 0 w 40"/>
                  <a:gd name="T35" fmla="*/ 2147483646 h 46"/>
                  <a:gd name="T36" fmla="*/ 0 w 40"/>
                  <a:gd name="T37" fmla="*/ 2147483646 h 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" h="46">
                    <a:moveTo>
                      <a:pt x="0" y="5"/>
                    </a:moveTo>
                    <a:cubicBezTo>
                      <a:pt x="0" y="3"/>
                      <a:pt x="2" y="0"/>
                      <a:pt x="5" y="0"/>
                    </a:cubicBezTo>
                    <a:cubicBezTo>
                      <a:pt x="8" y="0"/>
                      <a:pt x="10" y="3"/>
                      <a:pt x="10" y="5"/>
                    </a:cubicBezTo>
                    <a:cubicBezTo>
                      <a:pt x="10" y="5"/>
                      <a:pt x="10" y="5"/>
                      <a:pt x="10" y="6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31"/>
                      <a:pt x="14" y="35"/>
                      <a:pt x="19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8" y="35"/>
                      <a:pt x="40" y="38"/>
                      <a:pt x="40" y="40"/>
                    </a:cubicBezTo>
                    <a:cubicBezTo>
                      <a:pt x="40" y="43"/>
                      <a:pt x="38" y="45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15" y="46"/>
                      <a:pt x="15" y="46"/>
                      <a:pt x="15" y="46"/>
                    </a:cubicBezTo>
                    <a:cubicBezTo>
                      <a:pt x="7" y="46"/>
                      <a:pt x="0" y="39"/>
                      <a:pt x="0" y="3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" name="Rectangle 576"/>
              <p:cNvSpPr>
                <a:spLocks noChangeArrowheads="1"/>
              </p:cNvSpPr>
              <p:nvPr/>
            </p:nvSpPr>
            <p:spPr bwMode="auto">
              <a:xfrm>
                <a:off x="1839913" y="5937250"/>
                <a:ext cx="12700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" name="Rectangle 577"/>
              <p:cNvSpPr>
                <a:spLocks noChangeArrowheads="1"/>
              </p:cNvSpPr>
              <p:nvPr/>
            </p:nvSpPr>
            <p:spPr bwMode="auto">
              <a:xfrm>
                <a:off x="1839913" y="6029325"/>
                <a:ext cx="23812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" name="Rectangle 578"/>
              <p:cNvSpPr>
                <a:spLocks noChangeArrowheads="1"/>
              </p:cNvSpPr>
              <p:nvPr/>
            </p:nvSpPr>
            <p:spPr bwMode="auto">
              <a:xfrm>
                <a:off x="1885950" y="5937250"/>
                <a:ext cx="12700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" name="Rectangle 579"/>
              <p:cNvSpPr>
                <a:spLocks noChangeArrowheads="1"/>
              </p:cNvSpPr>
              <p:nvPr/>
            </p:nvSpPr>
            <p:spPr bwMode="auto">
              <a:xfrm>
                <a:off x="1885950" y="6029325"/>
                <a:ext cx="23813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0" name="Rectangle 580"/>
              <p:cNvSpPr>
                <a:spLocks noChangeArrowheads="1"/>
              </p:cNvSpPr>
              <p:nvPr/>
            </p:nvSpPr>
            <p:spPr bwMode="auto">
              <a:xfrm>
                <a:off x="1920875" y="5937250"/>
                <a:ext cx="38100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" name="Rectangle 581"/>
              <p:cNvSpPr>
                <a:spLocks noChangeArrowheads="1"/>
              </p:cNvSpPr>
              <p:nvPr/>
            </p:nvSpPr>
            <p:spPr bwMode="auto">
              <a:xfrm>
                <a:off x="1933575" y="6029325"/>
                <a:ext cx="22225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" name="Rectangle 582"/>
              <p:cNvSpPr>
                <a:spLocks noChangeArrowheads="1"/>
              </p:cNvSpPr>
              <p:nvPr/>
            </p:nvSpPr>
            <p:spPr bwMode="auto">
              <a:xfrm>
                <a:off x="2001838" y="5937250"/>
                <a:ext cx="25400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" name="Rectangle 583"/>
              <p:cNvSpPr>
                <a:spLocks noChangeArrowheads="1"/>
              </p:cNvSpPr>
              <p:nvPr/>
            </p:nvSpPr>
            <p:spPr bwMode="auto">
              <a:xfrm>
                <a:off x="1979613" y="6029325"/>
                <a:ext cx="22225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" name="Rectangle 584"/>
              <p:cNvSpPr>
                <a:spLocks noChangeArrowheads="1"/>
              </p:cNvSpPr>
              <p:nvPr/>
            </p:nvSpPr>
            <p:spPr bwMode="auto">
              <a:xfrm>
                <a:off x="2051050" y="5937250"/>
                <a:ext cx="11113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" name="Rectangle 585"/>
              <p:cNvSpPr>
                <a:spLocks noChangeArrowheads="1"/>
              </p:cNvSpPr>
              <p:nvPr/>
            </p:nvSpPr>
            <p:spPr bwMode="auto">
              <a:xfrm>
                <a:off x="2038350" y="6029325"/>
                <a:ext cx="23813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" name="Rectangle 586"/>
              <p:cNvSpPr>
                <a:spLocks noChangeArrowheads="1"/>
              </p:cNvSpPr>
              <p:nvPr/>
            </p:nvSpPr>
            <p:spPr bwMode="auto">
              <a:xfrm>
                <a:off x="2097088" y="5937250"/>
                <a:ext cx="11112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" name="Rectangle 587"/>
              <p:cNvSpPr>
                <a:spLocks noChangeArrowheads="1"/>
              </p:cNvSpPr>
              <p:nvPr/>
            </p:nvSpPr>
            <p:spPr bwMode="auto">
              <a:xfrm>
                <a:off x="2085975" y="6029325"/>
                <a:ext cx="22225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" name="Rectangle 588"/>
              <p:cNvSpPr>
                <a:spLocks noChangeArrowheads="1"/>
              </p:cNvSpPr>
              <p:nvPr/>
            </p:nvSpPr>
            <p:spPr bwMode="auto">
              <a:xfrm>
                <a:off x="2132013" y="5937250"/>
                <a:ext cx="22225" cy="1143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" name="Freeform 589"/>
              <p:cNvSpPr/>
              <p:nvPr/>
            </p:nvSpPr>
            <p:spPr bwMode="auto">
              <a:xfrm>
                <a:off x="2132013" y="6051550"/>
                <a:ext cx="92075" cy="106363"/>
              </a:xfrm>
              <a:custGeom>
                <a:avLst/>
                <a:gdLst>
                  <a:gd name="T0" fmla="*/ 2147483646 w 40"/>
                  <a:gd name="T1" fmla="*/ 2147483646 h 46"/>
                  <a:gd name="T2" fmla="*/ 2147483646 w 40"/>
                  <a:gd name="T3" fmla="*/ 2147483646 h 46"/>
                  <a:gd name="T4" fmla="*/ 2147483646 w 40"/>
                  <a:gd name="T5" fmla="*/ 2147483646 h 46"/>
                  <a:gd name="T6" fmla="*/ 2147483646 w 40"/>
                  <a:gd name="T7" fmla="*/ 2147483646 h 46"/>
                  <a:gd name="T8" fmla="*/ 2147483646 w 40"/>
                  <a:gd name="T9" fmla="*/ 2147483646 h 46"/>
                  <a:gd name="T10" fmla="*/ 2147483646 w 40"/>
                  <a:gd name="T11" fmla="*/ 2147483646 h 46"/>
                  <a:gd name="T12" fmla="*/ 2147483646 w 40"/>
                  <a:gd name="T13" fmla="*/ 2147483646 h 46"/>
                  <a:gd name="T14" fmla="*/ 2147483646 w 40"/>
                  <a:gd name="T15" fmla="*/ 2147483646 h 46"/>
                  <a:gd name="T16" fmla="*/ 2147483646 w 40"/>
                  <a:gd name="T17" fmla="*/ 0 h 46"/>
                  <a:gd name="T18" fmla="*/ 2147483646 w 40"/>
                  <a:gd name="T19" fmla="*/ 2147483646 h 46"/>
                  <a:gd name="T20" fmla="*/ 2147483646 w 40"/>
                  <a:gd name="T21" fmla="*/ 2147483646 h 46"/>
                  <a:gd name="T22" fmla="*/ 2147483646 w 40"/>
                  <a:gd name="T23" fmla="*/ 2147483646 h 46"/>
                  <a:gd name="T24" fmla="*/ 2147483646 w 40"/>
                  <a:gd name="T25" fmla="*/ 2147483646 h 46"/>
                  <a:gd name="T26" fmla="*/ 2147483646 w 40"/>
                  <a:gd name="T27" fmla="*/ 2147483646 h 46"/>
                  <a:gd name="T28" fmla="*/ 2147483646 w 40"/>
                  <a:gd name="T29" fmla="*/ 2147483646 h 46"/>
                  <a:gd name="T30" fmla="*/ 2147483646 w 40"/>
                  <a:gd name="T31" fmla="*/ 2147483646 h 46"/>
                  <a:gd name="T32" fmla="*/ 2147483646 w 40"/>
                  <a:gd name="T33" fmla="*/ 2147483646 h 46"/>
                  <a:gd name="T34" fmla="*/ 0 w 40"/>
                  <a:gd name="T35" fmla="*/ 2147483646 h 46"/>
                  <a:gd name="T36" fmla="*/ 2147483646 w 40"/>
                  <a:gd name="T37" fmla="*/ 2147483646 h 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" h="46">
                    <a:moveTo>
                      <a:pt x="5" y="35"/>
                    </a:moveTo>
                    <a:cubicBezTo>
                      <a:pt x="5" y="35"/>
                      <a:pt x="5" y="35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6" y="35"/>
                      <a:pt x="30" y="30"/>
                      <a:pt x="30" y="25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3"/>
                      <a:pt x="32" y="0"/>
                      <a:pt x="35" y="0"/>
                    </a:cubicBezTo>
                    <a:cubicBezTo>
                      <a:pt x="38" y="0"/>
                      <a:pt x="40" y="3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0" y="39"/>
                      <a:pt x="33" y="46"/>
                      <a:pt x="25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2" y="45"/>
                      <a:pt x="0" y="43"/>
                      <a:pt x="0" y="40"/>
                    </a:cubicBezTo>
                    <a:cubicBezTo>
                      <a:pt x="0" y="38"/>
                      <a:pt x="2" y="35"/>
                      <a:pt x="5" y="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1682477" y="2002444"/>
            <a:ext cx="1164618" cy="1164619"/>
            <a:chOff x="2278698" y="3741657"/>
            <a:chExt cx="1500029" cy="1500029"/>
          </a:xfrm>
        </p:grpSpPr>
        <p:sp>
          <p:nvSpPr>
            <p:cNvPr id="61" name="椭圆 60"/>
            <p:cNvSpPr/>
            <p:nvPr/>
          </p:nvSpPr>
          <p:spPr>
            <a:xfrm>
              <a:off x="2278698" y="3741657"/>
              <a:ext cx="1500029" cy="1500029"/>
            </a:xfrm>
            <a:prstGeom prst="ellipse">
              <a:avLst/>
            </a:prstGeom>
            <a:solidFill>
              <a:srgbClr val="DD1C3E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4800" dirty="0">
                <a:solidFill>
                  <a:schemeClr val="tx1"/>
                </a:solidFill>
                <a:latin typeface="Chelsea" panose="02000500000000000000" pitchFamily="2" charset="0"/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2662538" y="4134603"/>
              <a:ext cx="693436" cy="691515"/>
              <a:chOff x="2722713" y="3648225"/>
              <a:chExt cx="573087" cy="571500"/>
            </a:xfrm>
          </p:grpSpPr>
          <p:sp>
            <p:nvSpPr>
              <p:cNvPr id="63" name="Freeform 178"/>
              <p:cNvSpPr/>
              <p:nvPr/>
            </p:nvSpPr>
            <p:spPr bwMode="auto">
              <a:xfrm>
                <a:off x="2722713" y="3648225"/>
                <a:ext cx="573087" cy="571500"/>
              </a:xfrm>
              <a:custGeom>
                <a:avLst/>
                <a:gdLst>
                  <a:gd name="T0" fmla="*/ 2147483646 w 248"/>
                  <a:gd name="T1" fmla="*/ 0 h 248"/>
                  <a:gd name="T2" fmla="*/ 2147483646 w 248"/>
                  <a:gd name="T3" fmla="*/ 2147483646 h 248"/>
                  <a:gd name="T4" fmla="*/ 2147483646 w 248"/>
                  <a:gd name="T5" fmla="*/ 2147483646 h 248"/>
                  <a:gd name="T6" fmla="*/ 2147483646 w 248"/>
                  <a:gd name="T7" fmla="*/ 2147483646 h 248"/>
                  <a:gd name="T8" fmla="*/ 2147483646 w 248"/>
                  <a:gd name="T9" fmla="*/ 2147483646 h 248"/>
                  <a:gd name="T10" fmla="*/ 2147483646 w 248"/>
                  <a:gd name="T11" fmla="*/ 2147483646 h 248"/>
                  <a:gd name="T12" fmla="*/ 2147483646 w 248"/>
                  <a:gd name="T13" fmla="*/ 2147483646 h 248"/>
                  <a:gd name="T14" fmla="*/ 2147483646 w 248"/>
                  <a:gd name="T15" fmla="*/ 2147483646 h 248"/>
                  <a:gd name="T16" fmla="*/ 0 w 248"/>
                  <a:gd name="T17" fmla="*/ 2147483646 h 248"/>
                  <a:gd name="T18" fmla="*/ 2147483646 w 248"/>
                  <a:gd name="T19" fmla="*/ 2147483646 h 248"/>
                  <a:gd name="T20" fmla="*/ 2147483646 w 248"/>
                  <a:gd name="T21" fmla="*/ 2147483646 h 248"/>
                  <a:gd name="T22" fmla="*/ 2147483646 w 248"/>
                  <a:gd name="T23" fmla="*/ 2147483646 h 248"/>
                  <a:gd name="T24" fmla="*/ 2147483646 w 248"/>
                  <a:gd name="T25" fmla="*/ 2147483646 h 248"/>
                  <a:gd name="T26" fmla="*/ 2147483646 w 248"/>
                  <a:gd name="T27" fmla="*/ 2147483646 h 248"/>
                  <a:gd name="T28" fmla="*/ 2147483646 w 248"/>
                  <a:gd name="T29" fmla="*/ 2147483646 h 248"/>
                  <a:gd name="T30" fmla="*/ 2147483646 w 248"/>
                  <a:gd name="T31" fmla="*/ 2147483646 h 248"/>
                  <a:gd name="T32" fmla="*/ 2147483646 w 248"/>
                  <a:gd name="T33" fmla="*/ 2147483646 h 248"/>
                  <a:gd name="T34" fmla="*/ 2147483646 w 248"/>
                  <a:gd name="T35" fmla="*/ 2147483646 h 248"/>
                  <a:gd name="T36" fmla="*/ 2147483646 w 248"/>
                  <a:gd name="T37" fmla="*/ 2147483646 h 248"/>
                  <a:gd name="T38" fmla="*/ 2147483646 w 248"/>
                  <a:gd name="T39" fmla="*/ 2147483646 h 248"/>
                  <a:gd name="T40" fmla="*/ 2147483646 w 248"/>
                  <a:gd name="T41" fmla="*/ 2147483646 h 248"/>
                  <a:gd name="T42" fmla="*/ 2147483646 w 248"/>
                  <a:gd name="T43" fmla="*/ 2147483646 h 248"/>
                  <a:gd name="T44" fmla="*/ 2147483646 w 248"/>
                  <a:gd name="T45" fmla="*/ 2147483646 h 248"/>
                  <a:gd name="T46" fmla="*/ 2147483646 w 248"/>
                  <a:gd name="T47" fmla="*/ 2147483646 h 248"/>
                  <a:gd name="T48" fmla="*/ 2147483646 w 248"/>
                  <a:gd name="T49" fmla="*/ 2147483646 h 248"/>
                  <a:gd name="T50" fmla="*/ 2147483646 w 248"/>
                  <a:gd name="T51" fmla="*/ 2147483646 h 248"/>
                  <a:gd name="T52" fmla="*/ 2147483646 w 248"/>
                  <a:gd name="T53" fmla="*/ 2147483646 h 248"/>
                  <a:gd name="T54" fmla="*/ 2147483646 w 248"/>
                  <a:gd name="T55" fmla="*/ 2147483646 h 248"/>
                  <a:gd name="T56" fmla="*/ 2147483646 w 248"/>
                  <a:gd name="T57" fmla="*/ 2147483646 h 248"/>
                  <a:gd name="T58" fmla="*/ 2147483646 w 248"/>
                  <a:gd name="T59" fmla="*/ 2147483646 h 248"/>
                  <a:gd name="T60" fmla="*/ 2147483646 w 248"/>
                  <a:gd name="T61" fmla="*/ 2147483646 h 248"/>
                  <a:gd name="T62" fmla="*/ 2147483646 w 248"/>
                  <a:gd name="T63" fmla="*/ 2147483646 h 248"/>
                  <a:gd name="T64" fmla="*/ 2147483646 w 248"/>
                  <a:gd name="T65" fmla="*/ 0 h 24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48" h="248">
                    <a:moveTo>
                      <a:pt x="124" y="0"/>
                    </a:moveTo>
                    <a:cubicBezTo>
                      <a:pt x="112" y="0"/>
                      <a:pt x="112" y="0"/>
                      <a:pt x="112" y="0"/>
                    </a:cubicBezTo>
                    <a:cubicBezTo>
                      <a:pt x="105" y="0"/>
                      <a:pt x="100" y="5"/>
                      <a:pt x="100" y="12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100" y="33"/>
                      <a:pt x="97" y="37"/>
                      <a:pt x="92" y="39"/>
                    </a:cubicBezTo>
                    <a:cubicBezTo>
                      <a:pt x="83" y="42"/>
                      <a:pt x="83" y="42"/>
                      <a:pt x="83" y="42"/>
                    </a:cubicBezTo>
                    <a:cubicBezTo>
                      <a:pt x="79" y="43"/>
                      <a:pt x="74" y="42"/>
                      <a:pt x="71" y="39"/>
                    </a:cubicBezTo>
                    <a:cubicBezTo>
                      <a:pt x="60" y="28"/>
                      <a:pt x="60" y="28"/>
                      <a:pt x="60" y="28"/>
                    </a:cubicBezTo>
                    <a:cubicBezTo>
                      <a:pt x="56" y="24"/>
                      <a:pt x="48" y="24"/>
                      <a:pt x="44" y="28"/>
                    </a:cubicBezTo>
                    <a:cubicBezTo>
                      <a:pt x="28" y="44"/>
                      <a:pt x="28" y="44"/>
                      <a:pt x="28" y="44"/>
                    </a:cubicBezTo>
                    <a:cubicBezTo>
                      <a:pt x="24" y="48"/>
                      <a:pt x="24" y="56"/>
                      <a:pt x="28" y="60"/>
                    </a:cubicBezTo>
                    <a:cubicBezTo>
                      <a:pt x="39" y="71"/>
                      <a:pt x="39" y="71"/>
                      <a:pt x="39" y="71"/>
                    </a:cubicBezTo>
                    <a:cubicBezTo>
                      <a:pt x="42" y="74"/>
                      <a:pt x="43" y="79"/>
                      <a:pt x="42" y="83"/>
                    </a:cubicBezTo>
                    <a:cubicBezTo>
                      <a:pt x="39" y="92"/>
                      <a:pt x="39" y="92"/>
                      <a:pt x="39" y="92"/>
                    </a:cubicBezTo>
                    <a:cubicBezTo>
                      <a:pt x="37" y="97"/>
                      <a:pt x="33" y="100"/>
                      <a:pt x="27" y="100"/>
                    </a:cubicBezTo>
                    <a:cubicBezTo>
                      <a:pt x="12" y="100"/>
                      <a:pt x="12" y="100"/>
                      <a:pt x="12" y="100"/>
                    </a:cubicBezTo>
                    <a:cubicBezTo>
                      <a:pt x="5" y="100"/>
                      <a:pt x="0" y="105"/>
                      <a:pt x="0" y="112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0" y="143"/>
                      <a:pt x="5" y="148"/>
                      <a:pt x="12" y="148"/>
                    </a:cubicBezTo>
                    <a:cubicBezTo>
                      <a:pt x="27" y="148"/>
                      <a:pt x="27" y="148"/>
                      <a:pt x="27" y="148"/>
                    </a:cubicBezTo>
                    <a:cubicBezTo>
                      <a:pt x="33" y="148"/>
                      <a:pt x="37" y="151"/>
                      <a:pt x="39" y="156"/>
                    </a:cubicBezTo>
                    <a:cubicBezTo>
                      <a:pt x="42" y="165"/>
                      <a:pt x="42" y="165"/>
                      <a:pt x="42" y="165"/>
                    </a:cubicBezTo>
                    <a:cubicBezTo>
                      <a:pt x="43" y="169"/>
                      <a:pt x="42" y="174"/>
                      <a:pt x="39" y="177"/>
                    </a:cubicBezTo>
                    <a:cubicBezTo>
                      <a:pt x="28" y="188"/>
                      <a:pt x="28" y="188"/>
                      <a:pt x="28" y="188"/>
                    </a:cubicBezTo>
                    <a:cubicBezTo>
                      <a:pt x="24" y="192"/>
                      <a:pt x="24" y="200"/>
                      <a:pt x="28" y="204"/>
                    </a:cubicBezTo>
                    <a:cubicBezTo>
                      <a:pt x="44" y="220"/>
                      <a:pt x="44" y="220"/>
                      <a:pt x="44" y="220"/>
                    </a:cubicBezTo>
                    <a:cubicBezTo>
                      <a:pt x="48" y="224"/>
                      <a:pt x="56" y="224"/>
                      <a:pt x="60" y="220"/>
                    </a:cubicBezTo>
                    <a:cubicBezTo>
                      <a:pt x="71" y="209"/>
                      <a:pt x="71" y="209"/>
                      <a:pt x="71" y="209"/>
                    </a:cubicBezTo>
                    <a:cubicBezTo>
                      <a:pt x="74" y="206"/>
                      <a:pt x="79" y="205"/>
                      <a:pt x="83" y="206"/>
                    </a:cubicBezTo>
                    <a:cubicBezTo>
                      <a:pt x="92" y="209"/>
                      <a:pt x="92" y="209"/>
                      <a:pt x="92" y="209"/>
                    </a:cubicBezTo>
                    <a:cubicBezTo>
                      <a:pt x="97" y="211"/>
                      <a:pt x="100" y="215"/>
                      <a:pt x="100" y="221"/>
                    </a:cubicBezTo>
                    <a:cubicBezTo>
                      <a:pt x="100" y="236"/>
                      <a:pt x="100" y="236"/>
                      <a:pt x="100" y="236"/>
                    </a:cubicBezTo>
                    <a:cubicBezTo>
                      <a:pt x="100" y="243"/>
                      <a:pt x="105" y="248"/>
                      <a:pt x="112" y="248"/>
                    </a:cubicBezTo>
                    <a:cubicBezTo>
                      <a:pt x="124" y="248"/>
                      <a:pt x="124" y="248"/>
                      <a:pt x="124" y="248"/>
                    </a:cubicBezTo>
                    <a:cubicBezTo>
                      <a:pt x="136" y="248"/>
                      <a:pt x="136" y="248"/>
                      <a:pt x="136" y="248"/>
                    </a:cubicBezTo>
                    <a:cubicBezTo>
                      <a:pt x="143" y="248"/>
                      <a:pt x="148" y="243"/>
                      <a:pt x="148" y="236"/>
                    </a:cubicBezTo>
                    <a:cubicBezTo>
                      <a:pt x="148" y="221"/>
                      <a:pt x="148" y="221"/>
                      <a:pt x="148" y="221"/>
                    </a:cubicBezTo>
                    <a:cubicBezTo>
                      <a:pt x="148" y="215"/>
                      <a:pt x="151" y="211"/>
                      <a:pt x="156" y="209"/>
                    </a:cubicBezTo>
                    <a:cubicBezTo>
                      <a:pt x="165" y="206"/>
                      <a:pt x="165" y="206"/>
                      <a:pt x="165" y="206"/>
                    </a:cubicBezTo>
                    <a:cubicBezTo>
                      <a:pt x="169" y="205"/>
                      <a:pt x="174" y="206"/>
                      <a:pt x="177" y="209"/>
                    </a:cubicBezTo>
                    <a:cubicBezTo>
                      <a:pt x="188" y="220"/>
                      <a:pt x="188" y="220"/>
                      <a:pt x="188" y="220"/>
                    </a:cubicBezTo>
                    <a:cubicBezTo>
                      <a:pt x="192" y="224"/>
                      <a:pt x="200" y="224"/>
                      <a:pt x="204" y="220"/>
                    </a:cubicBezTo>
                    <a:cubicBezTo>
                      <a:pt x="220" y="204"/>
                      <a:pt x="220" y="204"/>
                      <a:pt x="220" y="204"/>
                    </a:cubicBezTo>
                    <a:cubicBezTo>
                      <a:pt x="224" y="200"/>
                      <a:pt x="224" y="192"/>
                      <a:pt x="220" y="188"/>
                    </a:cubicBezTo>
                    <a:cubicBezTo>
                      <a:pt x="209" y="177"/>
                      <a:pt x="209" y="177"/>
                      <a:pt x="209" y="177"/>
                    </a:cubicBezTo>
                    <a:cubicBezTo>
                      <a:pt x="206" y="174"/>
                      <a:pt x="205" y="169"/>
                      <a:pt x="206" y="165"/>
                    </a:cubicBezTo>
                    <a:cubicBezTo>
                      <a:pt x="209" y="156"/>
                      <a:pt x="209" y="156"/>
                      <a:pt x="209" y="156"/>
                    </a:cubicBezTo>
                    <a:cubicBezTo>
                      <a:pt x="211" y="151"/>
                      <a:pt x="215" y="148"/>
                      <a:pt x="221" y="148"/>
                    </a:cubicBezTo>
                    <a:cubicBezTo>
                      <a:pt x="236" y="148"/>
                      <a:pt x="236" y="148"/>
                      <a:pt x="236" y="148"/>
                    </a:cubicBezTo>
                    <a:cubicBezTo>
                      <a:pt x="243" y="148"/>
                      <a:pt x="248" y="143"/>
                      <a:pt x="248" y="136"/>
                    </a:cubicBezTo>
                    <a:cubicBezTo>
                      <a:pt x="248" y="112"/>
                      <a:pt x="248" y="112"/>
                      <a:pt x="248" y="112"/>
                    </a:cubicBezTo>
                    <a:cubicBezTo>
                      <a:pt x="248" y="105"/>
                      <a:pt x="243" y="100"/>
                      <a:pt x="236" y="100"/>
                    </a:cubicBezTo>
                    <a:cubicBezTo>
                      <a:pt x="221" y="100"/>
                      <a:pt x="221" y="100"/>
                      <a:pt x="221" y="100"/>
                    </a:cubicBezTo>
                    <a:cubicBezTo>
                      <a:pt x="215" y="100"/>
                      <a:pt x="211" y="97"/>
                      <a:pt x="209" y="92"/>
                    </a:cubicBezTo>
                    <a:cubicBezTo>
                      <a:pt x="206" y="83"/>
                      <a:pt x="206" y="83"/>
                      <a:pt x="206" y="83"/>
                    </a:cubicBezTo>
                    <a:cubicBezTo>
                      <a:pt x="205" y="79"/>
                      <a:pt x="206" y="74"/>
                      <a:pt x="209" y="71"/>
                    </a:cubicBezTo>
                    <a:cubicBezTo>
                      <a:pt x="220" y="60"/>
                      <a:pt x="220" y="60"/>
                      <a:pt x="220" y="60"/>
                    </a:cubicBezTo>
                    <a:cubicBezTo>
                      <a:pt x="224" y="56"/>
                      <a:pt x="224" y="48"/>
                      <a:pt x="220" y="44"/>
                    </a:cubicBezTo>
                    <a:cubicBezTo>
                      <a:pt x="204" y="28"/>
                      <a:pt x="204" y="28"/>
                      <a:pt x="204" y="28"/>
                    </a:cubicBezTo>
                    <a:cubicBezTo>
                      <a:pt x="200" y="24"/>
                      <a:pt x="192" y="24"/>
                      <a:pt x="188" y="28"/>
                    </a:cubicBezTo>
                    <a:cubicBezTo>
                      <a:pt x="177" y="39"/>
                      <a:pt x="177" y="39"/>
                      <a:pt x="177" y="39"/>
                    </a:cubicBezTo>
                    <a:cubicBezTo>
                      <a:pt x="174" y="42"/>
                      <a:pt x="169" y="43"/>
                      <a:pt x="165" y="42"/>
                    </a:cubicBezTo>
                    <a:cubicBezTo>
                      <a:pt x="156" y="39"/>
                      <a:pt x="156" y="39"/>
                      <a:pt x="156" y="39"/>
                    </a:cubicBezTo>
                    <a:cubicBezTo>
                      <a:pt x="151" y="37"/>
                      <a:pt x="148" y="33"/>
                      <a:pt x="148" y="27"/>
                    </a:cubicBezTo>
                    <a:cubicBezTo>
                      <a:pt x="148" y="12"/>
                      <a:pt x="148" y="12"/>
                      <a:pt x="148" y="12"/>
                    </a:cubicBezTo>
                    <a:cubicBezTo>
                      <a:pt x="148" y="5"/>
                      <a:pt x="143" y="0"/>
                      <a:pt x="136" y="0"/>
                    </a:cubicBezTo>
                    <a:lnTo>
                      <a:pt x="124" y="0"/>
                    </a:lnTo>
                    <a:close/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" name="Freeform 179"/>
              <p:cNvSpPr/>
              <p:nvPr/>
            </p:nvSpPr>
            <p:spPr bwMode="auto">
              <a:xfrm>
                <a:off x="2946550" y="3872063"/>
                <a:ext cx="125413" cy="125412"/>
              </a:xfrm>
              <a:custGeom>
                <a:avLst/>
                <a:gdLst>
                  <a:gd name="T0" fmla="*/ 2147483646 w 54"/>
                  <a:gd name="T1" fmla="*/ 2147483646 h 54"/>
                  <a:gd name="T2" fmla="*/ 2147483646 w 54"/>
                  <a:gd name="T3" fmla="*/ 2147483646 h 54"/>
                  <a:gd name="T4" fmla="*/ 2147483646 w 54"/>
                  <a:gd name="T5" fmla="*/ 2147483646 h 54"/>
                  <a:gd name="T6" fmla="*/ 2147483646 w 54"/>
                  <a:gd name="T7" fmla="*/ 2147483646 h 54"/>
                  <a:gd name="T8" fmla="*/ 2147483646 w 54"/>
                  <a:gd name="T9" fmla="*/ 2147483646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4" h="54">
                    <a:moveTo>
                      <a:pt x="50" y="32"/>
                    </a:moveTo>
                    <a:cubicBezTo>
                      <a:pt x="54" y="15"/>
                      <a:pt x="39" y="0"/>
                      <a:pt x="22" y="4"/>
                    </a:cubicBezTo>
                    <a:cubicBezTo>
                      <a:pt x="13" y="6"/>
                      <a:pt x="6" y="13"/>
                      <a:pt x="4" y="22"/>
                    </a:cubicBezTo>
                    <a:cubicBezTo>
                      <a:pt x="0" y="39"/>
                      <a:pt x="15" y="54"/>
                      <a:pt x="32" y="50"/>
                    </a:cubicBezTo>
                    <a:cubicBezTo>
                      <a:pt x="41" y="48"/>
                      <a:pt x="48" y="41"/>
                      <a:pt x="50" y="32"/>
                    </a:cubicBezTo>
                    <a:close/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4732991" y="2002444"/>
            <a:ext cx="1164618" cy="1164619"/>
            <a:chOff x="6207761" y="3741657"/>
            <a:chExt cx="1500029" cy="1500029"/>
          </a:xfrm>
        </p:grpSpPr>
        <p:sp>
          <p:nvSpPr>
            <p:cNvPr id="66" name="椭圆 65"/>
            <p:cNvSpPr/>
            <p:nvPr/>
          </p:nvSpPr>
          <p:spPr>
            <a:xfrm>
              <a:off x="6207761" y="3741657"/>
              <a:ext cx="1500029" cy="1500029"/>
            </a:xfrm>
            <a:prstGeom prst="ellipse">
              <a:avLst/>
            </a:prstGeom>
            <a:solidFill>
              <a:srgbClr val="DD1C3E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6652054" y="4156692"/>
              <a:ext cx="647335" cy="647336"/>
              <a:chOff x="1830388" y="2073275"/>
              <a:chExt cx="534987" cy="534988"/>
            </a:xfrm>
          </p:grpSpPr>
          <p:sp>
            <p:nvSpPr>
              <p:cNvPr id="68" name="Freeform 24"/>
              <p:cNvSpPr/>
              <p:nvPr/>
            </p:nvSpPr>
            <p:spPr bwMode="auto">
              <a:xfrm>
                <a:off x="2000250" y="2119313"/>
                <a:ext cx="365125" cy="109537"/>
              </a:xfrm>
              <a:custGeom>
                <a:avLst/>
                <a:gdLst>
                  <a:gd name="T0" fmla="*/ 2147483646 w 158"/>
                  <a:gd name="T1" fmla="*/ 2147483646 h 48"/>
                  <a:gd name="T2" fmla="*/ 2147483646 w 158"/>
                  <a:gd name="T3" fmla="*/ 2147483646 h 48"/>
                  <a:gd name="T4" fmla="*/ 0 w 158"/>
                  <a:gd name="T5" fmla="*/ 2147483646 h 48"/>
                  <a:gd name="T6" fmla="*/ 0 w 158"/>
                  <a:gd name="T7" fmla="*/ 2147483646 h 48"/>
                  <a:gd name="T8" fmla="*/ 2147483646 w 158"/>
                  <a:gd name="T9" fmla="*/ 0 h 48"/>
                  <a:gd name="T10" fmla="*/ 2147483646 w 158"/>
                  <a:gd name="T11" fmla="*/ 0 h 48"/>
                  <a:gd name="T12" fmla="*/ 2147483646 w 158"/>
                  <a:gd name="T13" fmla="*/ 2147483646 h 48"/>
                  <a:gd name="T14" fmla="*/ 2147483646 w 158"/>
                  <a:gd name="T15" fmla="*/ 2147483646 h 48"/>
                  <a:gd name="T16" fmla="*/ 2147483646 w 158"/>
                  <a:gd name="T17" fmla="*/ 2147483646 h 48"/>
                  <a:gd name="T18" fmla="*/ 2147483646 w 158"/>
                  <a:gd name="T19" fmla="*/ 2147483646 h 48"/>
                  <a:gd name="T20" fmla="*/ 2147483646 w 158"/>
                  <a:gd name="T21" fmla="*/ 2147483646 h 4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58" h="48">
                    <a:moveTo>
                      <a:pt x="130" y="48"/>
                    </a:moveTo>
                    <a:cubicBezTo>
                      <a:pt x="9" y="48"/>
                      <a:pt x="9" y="48"/>
                      <a:pt x="9" y="48"/>
                    </a:cubicBezTo>
                    <a:cubicBezTo>
                      <a:pt x="4" y="48"/>
                      <a:pt x="0" y="44"/>
                      <a:pt x="0" y="4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32" y="0"/>
                      <a:pt x="134" y="1"/>
                      <a:pt x="135" y="2"/>
                    </a:cubicBezTo>
                    <a:cubicBezTo>
                      <a:pt x="154" y="18"/>
                      <a:pt x="154" y="18"/>
                      <a:pt x="154" y="18"/>
                    </a:cubicBezTo>
                    <a:cubicBezTo>
                      <a:pt x="158" y="21"/>
                      <a:pt x="158" y="27"/>
                      <a:pt x="154" y="30"/>
                    </a:cubicBezTo>
                    <a:cubicBezTo>
                      <a:pt x="135" y="46"/>
                      <a:pt x="135" y="46"/>
                      <a:pt x="135" y="46"/>
                    </a:cubicBezTo>
                    <a:cubicBezTo>
                      <a:pt x="134" y="47"/>
                      <a:pt x="132" y="48"/>
                      <a:pt x="130" y="48"/>
                    </a:cubicBezTo>
                    <a:close/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9" name="Freeform 25"/>
              <p:cNvSpPr/>
              <p:nvPr/>
            </p:nvSpPr>
            <p:spPr bwMode="auto">
              <a:xfrm>
                <a:off x="1830388" y="2266950"/>
                <a:ext cx="355600" cy="109538"/>
              </a:xfrm>
              <a:custGeom>
                <a:avLst/>
                <a:gdLst>
                  <a:gd name="T0" fmla="*/ 2147483646 w 154"/>
                  <a:gd name="T1" fmla="*/ 0 h 48"/>
                  <a:gd name="T2" fmla="*/ 2147483646 w 154"/>
                  <a:gd name="T3" fmla="*/ 0 h 48"/>
                  <a:gd name="T4" fmla="*/ 2147483646 w 154"/>
                  <a:gd name="T5" fmla="*/ 2147483646 h 48"/>
                  <a:gd name="T6" fmla="*/ 2147483646 w 154"/>
                  <a:gd name="T7" fmla="*/ 2147483646 h 48"/>
                  <a:gd name="T8" fmla="*/ 2147483646 w 154"/>
                  <a:gd name="T9" fmla="*/ 2147483646 h 48"/>
                  <a:gd name="T10" fmla="*/ 2147483646 w 154"/>
                  <a:gd name="T11" fmla="*/ 2147483646 h 48"/>
                  <a:gd name="T12" fmla="*/ 2147483646 w 154"/>
                  <a:gd name="T13" fmla="*/ 2147483646 h 48"/>
                  <a:gd name="T14" fmla="*/ 2147483646 w 154"/>
                  <a:gd name="T15" fmla="*/ 2147483646 h 48"/>
                  <a:gd name="T16" fmla="*/ 2147483646 w 154"/>
                  <a:gd name="T17" fmla="*/ 2147483646 h 48"/>
                  <a:gd name="T18" fmla="*/ 2147483646 w 154"/>
                  <a:gd name="T19" fmla="*/ 2147483646 h 48"/>
                  <a:gd name="T20" fmla="*/ 2147483646 w 154"/>
                  <a:gd name="T21" fmla="*/ 0 h 4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54" h="48">
                    <a:moveTo>
                      <a:pt x="27" y="0"/>
                    </a:moveTo>
                    <a:cubicBezTo>
                      <a:pt x="144" y="0"/>
                      <a:pt x="144" y="0"/>
                      <a:pt x="144" y="0"/>
                    </a:cubicBezTo>
                    <a:cubicBezTo>
                      <a:pt x="150" y="0"/>
                      <a:pt x="154" y="6"/>
                      <a:pt x="154" y="12"/>
                    </a:cubicBezTo>
                    <a:cubicBezTo>
                      <a:pt x="154" y="36"/>
                      <a:pt x="154" y="36"/>
                      <a:pt x="154" y="36"/>
                    </a:cubicBezTo>
                    <a:cubicBezTo>
                      <a:pt x="154" y="42"/>
                      <a:pt x="150" y="48"/>
                      <a:pt x="144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5" y="48"/>
                      <a:pt x="22" y="47"/>
                      <a:pt x="20" y="45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0" y="28"/>
                      <a:pt x="0" y="20"/>
                      <a:pt x="5" y="16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2" y="1"/>
                      <a:pt x="25" y="0"/>
                      <a:pt x="27" y="0"/>
                    </a:cubicBezTo>
                    <a:close/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0" name="Line 26"/>
              <p:cNvSpPr>
                <a:spLocks noChangeShapeType="1"/>
              </p:cNvSpPr>
              <p:nvPr/>
            </p:nvSpPr>
            <p:spPr bwMode="auto">
              <a:xfrm>
                <a:off x="2093913" y="2376488"/>
                <a:ext cx="0" cy="222250"/>
              </a:xfrm>
              <a:prstGeom prst="line">
                <a:avLst/>
              </a:prstGeom>
              <a:noFill/>
              <a:ln w="17463" cap="rnd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" name="Line 27"/>
              <p:cNvSpPr>
                <a:spLocks noChangeShapeType="1"/>
              </p:cNvSpPr>
              <p:nvPr/>
            </p:nvSpPr>
            <p:spPr bwMode="auto">
              <a:xfrm flipV="1">
                <a:off x="2093913" y="2228850"/>
                <a:ext cx="0" cy="38100"/>
              </a:xfrm>
              <a:prstGeom prst="line">
                <a:avLst/>
              </a:prstGeom>
              <a:noFill/>
              <a:ln w="17463" cap="rnd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" name="Line 28"/>
              <p:cNvSpPr>
                <a:spLocks noChangeShapeType="1"/>
              </p:cNvSpPr>
              <p:nvPr/>
            </p:nvSpPr>
            <p:spPr bwMode="auto">
              <a:xfrm flipV="1">
                <a:off x="2093913" y="2073275"/>
                <a:ext cx="0" cy="46038"/>
              </a:xfrm>
              <a:prstGeom prst="line">
                <a:avLst/>
              </a:prstGeom>
              <a:noFill/>
              <a:ln w="17463" cap="rnd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" name="Line 29"/>
              <p:cNvSpPr>
                <a:spLocks noChangeShapeType="1"/>
              </p:cNvSpPr>
              <p:nvPr/>
            </p:nvSpPr>
            <p:spPr bwMode="auto">
              <a:xfrm>
                <a:off x="2020888" y="2608263"/>
                <a:ext cx="149225" cy="0"/>
              </a:xfrm>
              <a:prstGeom prst="line">
                <a:avLst/>
              </a:prstGeom>
              <a:noFill/>
              <a:ln w="17463" cap="rnd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74" name="组合 73"/>
          <p:cNvGrpSpPr/>
          <p:nvPr/>
        </p:nvGrpSpPr>
        <p:grpSpPr>
          <a:xfrm>
            <a:off x="6263670" y="2007867"/>
            <a:ext cx="1164618" cy="1164619"/>
            <a:chOff x="8179277" y="3748642"/>
            <a:chExt cx="1500028" cy="1500029"/>
          </a:xfrm>
        </p:grpSpPr>
        <p:sp>
          <p:nvSpPr>
            <p:cNvPr id="75" name="椭圆 74"/>
            <p:cNvSpPr/>
            <p:nvPr/>
          </p:nvSpPr>
          <p:spPr>
            <a:xfrm>
              <a:off x="8179277" y="3748642"/>
              <a:ext cx="1500028" cy="1500029"/>
            </a:xfrm>
            <a:prstGeom prst="ellipse">
              <a:avLst/>
            </a:prstGeom>
            <a:solidFill>
              <a:srgbClr val="424A5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8605283" y="4234099"/>
              <a:ext cx="630396" cy="548323"/>
              <a:chOff x="11250613" y="919163"/>
              <a:chExt cx="573087" cy="498475"/>
            </a:xfrm>
          </p:grpSpPr>
          <p:sp>
            <p:nvSpPr>
              <p:cNvPr id="77" name="Freeform 193"/>
              <p:cNvSpPr/>
              <p:nvPr/>
            </p:nvSpPr>
            <p:spPr bwMode="auto">
              <a:xfrm>
                <a:off x="11250613" y="919163"/>
                <a:ext cx="573087" cy="498475"/>
              </a:xfrm>
              <a:custGeom>
                <a:avLst/>
                <a:gdLst>
                  <a:gd name="T0" fmla="*/ 0 w 248"/>
                  <a:gd name="T1" fmla="*/ 2147483646 h 216"/>
                  <a:gd name="T2" fmla="*/ 2147483646 w 248"/>
                  <a:gd name="T3" fmla="*/ 2147483646 h 216"/>
                  <a:gd name="T4" fmla="*/ 2147483646 w 248"/>
                  <a:gd name="T5" fmla="*/ 2147483646 h 216"/>
                  <a:gd name="T6" fmla="*/ 2147483646 w 248"/>
                  <a:gd name="T7" fmla="*/ 0 h 216"/>
                  <a:gd name="T8" fmla="*/ 2147483646 w 248"/>
                  <a:gd name="T9" fmla="*/ 2147483646 h 216"/>
                  <a:gd name="T10" fmla="*/ 2147483646 w 248"/>
                  <a:gd name="T11" fmla="*/ 0 h 216"/>
                  <a:gd name="T12" fmla="*/ 0 w 248"/>
                  <a:gd name="T13" fmla="*/ 2147483646 h 2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48" h="216">
                    <a:moveTo>
                      <a:pt x="0" y="64"/>
                    </a:moveTo>
                    <a:cubicBezTo>
                      <a:pt x="0" y="144"/>
                      <a:pt x="124" y="216"/>
                      <a:pt x="124" y="216"/>
                    </a:cubicBezTo>
                    <a:cubicBezTo>
                      <a:pt x="124" y="216"/>
                      <a:pt x="248" y="144"/>
                      <a:pt x="248" y="64"/>
                    </a:cubicBezTo>
                    <a:cubicBezTo>
                      <a:pt x="248" y="31"/>
                      <a:pt x="224" y="0"/>
                      <a:pt x="188" y="0"/>
                    </a:cubicBezTo>
                    <a:cubicBezTo>
                      <a:pt x="155" y="0"/>
                      <a:pt x="124" y="23"/>
                      <a:pt x="124" y="56"/>
                    </a:cubicBezTo>
                    <a:cubicBezTo>
                      <a:pt x="124" y="23"/>
                      <a:pt x="93" y="0"/>
                      <a:pt x="60" y="0"/>
                    </a:cubicBezTo>
                    <a:cubicBezTo>
                      <a:pt x="24" y="0"/>
                      <a:pt x="0" y="31"/>
                      <a:pt x="0" y="64"/>
                    </a:cubicBezTo>
                    <a:close/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8" name="Freeform 194"/>
              <p:cNvSpPr/>
              <p:nvPr/>
            </p:nvSpPr>
            <p:spPr bwMode="auto">
              <a:xfrm>
                <a:off x="11676063" y="984250"/>
                <a:ext cx="87312" cy="92075"/>
              </a:xfrm>
              <a:custGeom>
                <a:avLst/>
                <a:gdLst>
                  <a:gd name="T0" fmla="*/ 2147483646 w 38"/>
                  <a:gd name="T1" fmla="*/ 2147483646 h 40"/>
                  <a:gd name="T2" fmla="*/ 0 w 38"/>
                  <a:gd name="T3" fmla="*/ 0 h 40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8" h="40">
                    <a:moveTo>
                      <a:pt x="38" y="40"/>
                    </a:moveTo>
                    <a:cubicBezTo>
                      <a:pt x="38" y="19"/>
                      <a:pt x="23" y="0"/>
                      <a:pt x="0" y="0"/>
                    </a:cubicBezTo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79" name="矩形 78"/>
          <p:cNvSpPr/>
          <p:nvPr/>
        </p:nvSpPr>
        <p:spPr>
          <a:xfrm>
            <a:off x="1962785" y="1457325"/>
            <a:ext cx="636270" cy="245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收录</a:t>
            </a:r>
          </a:p>
        </p:txBody>
      </p:sp>
      <p:sp>
        <p:nvSpPr>
          <p:cNvPr id="80" name="矩形 79"/>
          <p:cNvSpPr/>
          <p:nvPr/>
        </p:nvSpPr>
        <p:spPr>
          <a:xfrm>
            <a:off x="3519805" y="3542030"/>
            <a:ext cx="622300" cy="245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索引</a:t>
            </a:r>
          </a:p>
        </p:txBody>
      </p:sp>
      <p:sp>
        <p:nvSpPr>
          <p:cNvPr id="81" name="矩形 80"/>
          <p:cNvSpPr/>
          <p:nvPr/>
        </p:nvSpPr>
        <p:spPr>
          <a:xfrm>
            <a:off x="5005705" y="1457325"/>
            <a:ext cx="619125" cy="245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排序</a:t>
            </a:r>
          </a:p>
        </p:txBody>
      </p:sp>
      <p:sp>
        <p:nvSpPr>
          <p:cNvPr id="82" name="矩形 81"/>
          <p:cNvSpPr/>
          <p:nvPr/>
        </p:nvSpPr>
        <p:spPr>
          <a:xfrm>
            <a:off x="6522085" y="3542030"/>
            <a:ext cx="648335" cy="245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展现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warp dir="in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" fill="hold">
                          <p:stCondLst>
                            <p:cond delay="indefinite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47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21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41" dur="3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42" dur="3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4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46" dur="3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47" dur="3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9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51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52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4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56" dur="3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57" dur="3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79" grpId="0"/>
          <p:bldP spid="80" grpId="0"/>
          <p:bldP spid="81" grpId="0"/>
          <p:bldP spid="8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" fill="hold">
                          <p:stCondLst>
                            <p:cond delay="indefinite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47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21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3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79" grpId="0"/>
          <p:bldP spid="80" grpId="0"/>
          <p:bldP spid="81" grpId="0"/>
          <p:bldP spid="82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6"/>
          <p:cNvGrpSpPr/>
          <p:nvPr/>
        </p:nvGrpSpPr>
        <p:grpSpPr bwMode="auto">
          <a:xfrm>
            <a:off x="0" y="4787503"/>
            <a:ext cx="9144000" cy="355997"/>
            <a:chOff x="0" y="0"/>
            <a:chExt cx="12192000" cy="1204912"/>
          </a:xfrm>
        </p:grpSpPr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0" y="69849"/>
              <a:ext cx="12192000" cy="1135063"/>
            </a:xfrm>
            <a:prstGeom prst="rect">
              <a:avLst/>
            </a:prstGeom>
            <a:solidFill>
              <a:srgbClr val="DD3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1942306" y="0"/>
              <a:ext cx="8307388" cy="1204912"/>
            </a:xfrm>
            <a:custGeom>
              <a:avLst/>
              <a:gdLst>
                <a:gd name="T0" fmla="*/ 2147483647 w 814"/>
                <a:gd name="T1" fmla="*/ 2147483647 h 109"/>
                <a:gd name="T2" fmla="*/ 0 w 814"/>
                <a:gd name="T3" fmla="*/ 2147483647 h 109"/>
                <a:gd name="T4" fmla="*/ 2147483647 w 814"/>
                <a:gd name="T5" fmla="*/ 2147483647 h 109"/>
                <a:gd name="T6" fmla="*/ 2147483647 w 814"/>
                <a:gd name="T7" fmla="*/ 0 h 109"/>
                <a:gd name="T8" fmla="*/ 2147483647 w 814"/>
                <a:gd name="T9" fmla="*/ 0 h 109"/>
                <a:gd name="T10" fmla="*/ 2147483647 w 814"/>
                <a:gd name="T11" fmla="*/ 0 h 109"/>
                <a:gd name="T12" fmla="*/ 2147483647 w 814"/>
                <a:gd name="T13" fmla="*/ 2147483647 h 109"/>
                <a:gd name="T14" fmla="*/ 2147483647 w 814"/>
                <a:gd name="T15" fmla="*/ 2147483647 h 109"/>
                <a:gd name="T16" fmla="*/ 2147483647 w 814"/>
                <a:gd name="T17" fmla="*/ 2147483647 h 1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14"/>
                <a:gd name="T28" fmla="*/ 0 h 109"/>
                <a:gd name="T29" fmla="*/ 814 w 814"/>
                <a:gd name="T30" fmla="*/ 109 h 10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14" h="109">
                  <a:moveTo>
                    <a:pt x="407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146" y="13"/>
                    <a:pt x="146" y="13"/>
                    <a:pt x="146" y="13"/>
                  </a:cubicBezTo>
                  <a:cubicBezTo>
                    <a:pt x="159" y="5"/>
                    <a:pt x="175" y="0"/>
                    <a:pt x="190" y="0"/>
                  </a:cubicBezTo>
                  <a:cubicBezTo>
                    <a:pt x="407" y="0"/>
                    <a:pt x="407" y="0"/>
                    <a:pt x="407" y="0"/>
                  </a:cubicBezTo>
                  <a:cubicBezTo>
                    <a:pt x="623" y="0"/>
                    <a:pt x="623" y="0"/>
                    <a:pt x="623" y="0"/>
                  </a:cubicBezTo>
                  <a:cubicBezTo>
                    <a:pt x="639" y="0"/>
                    <a:pt x="654" y="5"/>
                    <a:pt x="667" y="13"/>
                  </a:cubicBezTo>
                  <a:cubicBezTo>
                    <a:pt x="814" y="109"/>
                    <a:pt x="814" y="109"/>
                    <a:pt x="814" y="109"/>
                  </a:cubicBezTo>
                  <a:lnTo>
                    <a:pt x="407" y="109"/>
                  </a:lnTo>
                  <a:close/>
                </a:path>
              </a:pathLst>
            </a:custGeom>
            <a:solidFill>
              <a:srgbClr val="BE2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1"/>
            <a:ext cx="9144000" cy="335756"/>
          </a:xfrm>
          <a:prstGeom prst="rect">
            <a:avLst/>
          </a:pr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grpSp>
        <p:nvGrpSpPr>
          <p:cNvPr id="10" name="组合 9"/>
          <p:cNvGrpSpPr/>
          <p:nvPr/>
        </p:nvGrpSpPr>
        <p:grpSpPr>
          <a:xfrm>
            <a:off x="1744266" y="0"/>
            <a:ext cx="5656659" cy="531019"/>
            <a:chOff x="1744266" y="0"/>
            <a:chExt cx="5656659" cy="531019"/>
          </a:xfrm>
        </p:grpSpPr>
        <p:sp>
          <p:nvSpPr>
            <p:cNvPr id="8" name="Freeform 7"/>
            <p:cNvSpPr/>
            <p:nvPr/>
          </p:nvSpPr>
          <p:spPr bwMode="auto">
            <a:xfrm>
              <a:off x="1744266" y="0"/>
              <a:ext cx="5656659" cy="531019"/>
            </a:xfrm>
            <a:custGeom>
              <a:avLst/>
              <a:gdLst>
                <a:gd name="T0" fmla="*/ 2147483647 w 739"/>
                <a:gd name="T1" fmla="*/ 0 h 96"/>
                <a:gd name="T2" fmla="*/ 0 w 739"/>
                <a:gd name="T3" fmla="*/ 0 h 96"/>
                <a:gd name="T4" fmla="*/ 2147483647 w 739"/>
                <a:gd name="T5" fmla="*/ 2147483647 h 96"/>
                <a:gd name="T6" fmla="*/ 2147483647 w 739"/>
                <a:gd name="T7" fmla="*/ 2147483647 h 96"/>
                <a:gd name="T8" fmla="*/ 2147483647 w 739"/>
                <a:gd name="T9" fmla="*/ 2147483647 h 96"/>
                <a:gd name="T10" fmla="*/ 2147483647 w 739"/>
                <a:gd name="T11" fmla="*/ 2147483647 h 96"/>
                <a:gd name="T12" fmla="*/ 2147483647 w 739"/>
                <a:gd name="T13" fmla="*/ 2147483647 h 96"/>
                <a:gd name="T14" fmla="*/ 2147483647 w 739"/>
                <a:gd name="T15" fmla="*/ 0 h 96"/>
                <a:gd name="T16" fmla="*/ 2147483647 w 739"/>
                <a:gd name="T17" fmla="*/ 0 h 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39"/>
                <a:gd name="T28" fmla="*/ 0 h 96"/>
                <a:gd name="T29" fmla="*/ 739 w 739"/>
                <a:gd name="T30" fmla="*/ 96 h 9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39" h="96">
                  <a:moveTo>
                    <a:pt x="37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9" y="83"/>
                    <a:pt x="109" y="83"/>
                    <a:pt x="109" y="83"/>
                  </a:cubicBezTo>
                  <a:cubicBezTo>
                    <a:pt x="122" y="92"/>
                    <a:pt x="138" y="96"/>
                    <a:pt x="153" y="96"/>
                  </a:cubicBezTo>
                  <a:cubicBezTo>
                    <a:pt x="370" y="96"/>
                    <a:pt x="370" y="96"/>
                    <a:pt x="370" y="96"/>
                  </a:cubicBezTo>
                  <a:cubicBezTo>
                    <a:pt x="586" y="96"/>
                    <a:pt x="586" y="96"/>
                    <a:pt x="586" y="96"/>
                  </a:cubicBezTo>
                  <a:cubicBezTo>
                    <a:pt x="602" y="96"/>
                    <a:pt x="617" y="92"/>
                    <a:pt x="630" y="83"/>
                  </a:cubicBezTo>
                  <a:cubicBezTo>
                    <a:pt x="739" y="0"/>
                    <a:pt x="739" y="0"/>
                    <a:pt x="739" y="0"/>
                  </a:cubicBezTo>
                  <a:lnTo>
                    <a:pt x="370" y="0"/>
                  </a:lnTo>
                  <a:close/>
                </a:path>
              </a:pathLst>
            </a:custGeom>
            <a:solidFill>
              <a:srgbClr val="4A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文本框 11"/>
            <p:cNvSpPr txBox="1">
              <a:spLocks noChangeArrowheads="1"/>
            </p:cNvSpPr>
            <p:nvPr/>
          </p:nvSpPr>
          <p:spPr bwMode="auto">
            <a:xfrm>
              <a:off x="3966448" y="24289"/>
              <a:ext cx="1211580" cy="506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27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新生态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70345" y="1869377"/>
            <a:ext cx="1515461" cy="1519148"/>
            <a:chOff x="1312099" y="2614471"/>
            <a:chExt cx="2020615" cy="2025531"/>
          </a:xfrm>
          <a:solidFill>
            <a:srgbClr val="DD1C3E"/>
          </a:solidFill>
        </p:grpSpPr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1312099" y="2614471"/>
              <a:ext cx="2020615" cy="2025531"/>
            </a:xfrm>
            <a:custGeom>
              <a:avLst/>
              <a:gdLst>
                <a:gd name="T0" fmla="*/ 174 w 348"/>
                <a:gd name="T1" fmla="*/ 349 h 349"/>
                <a:gd name="T2" fmla="*/ 0 w 348"/>
                <a:gd name="T3" fmla="*/ 175 h 349"/>
                <a:gd name="T4" fmla="*/ 174 w 348"/>
                <a:gd name="T5" fmla="*/ 0 h 349"/>
                <a:gd name="T6" fmla="*/ 348 w 348"/>
                <a:gd name="T7" fmla="*/ 175 h 349"/>
                <a:gd name="T8" fmla="*/ 174 w 348"/>
                <a:gd name="T9" fmla="*/ 349 h 349"/>
                <a:gd name="T10" fmla="*/ 174 w 348"/>
                <a:gd name="T11" fmla="*/ 10 h 349"/>
                <a:gd name="T12" fmla="*/ 9 w 348"/>
                <a:gd name="T13" fmla="*/ 175 h 349"/>
                <a:gd name="T14" fmla="*/ 174 w 348"/>
                <a:gd name="T15" fmla="*/ 339 h 349"/>
                <a:gd name="T16" fmla="*/ 339 w 348"/>
                <a:gd name="T17" fmla="*/ 175 h 349"/>
                <a:gd name="T18" fmla="*/ 174 w 348"/>
                <a:gd name="T19" fmla="*/ 1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8" h="349">
                  <a:moveTo>
                    <a:pt x="174" y="349"/>
                  </a:moveTo>
                  <a:cubicBezTo>
                    <a:pt x="78" y="349"/>
                    <a:pt x="0" y="270"/>
                    <a:pt x="0" y="175"/>
                  </a:cubicBezTo>
                  <a:cubicBezTo>
                    <a:pt x="0" y="79"/>
                    <a:pt x="78" y="0"/>
                    <a:pt x="174" y="0"/>
                  </a:cubicBezTo>
                  <a:cubicBezTo>
                    <a:pt x="270" y="0"/>
                    <a:pt x="348" y="79"/>
                    <a:pt x="348" y="175"/>
                  </a:cubicBezTo>
                  <a:cubicBezTo>
                    <a:pt x="348" y="270"/>
                    <a:pt x="270" y="349"/>
                    <a:pt x="174" y="349"/>
                  </a:cubicBezTo>
                  <a:close/>
                  <a:moveTo>
                    <a:pt x="174" y="10"/>
                  </a:moveTo>
                  <a:cubicBezTo>
                    <a:pt x="83" y="10"/>
                    <a:pt x="9" y="84"/>
                    <a:pt x="9" y="175"/>
                  </a:cubicBezTo>
                  <a:cubicBezTo>
                    <a:pt x="9" y="265"/>
                    <a:pt x="83" y="339"/>
                    <a:pt x="174" y="339"/>
                  </a:cubicBezTo>
                  <a:cubicBezTo>
                    <a:pt x="265" y="339"/>
                    <a:pt x="339" y="265"/>
                    <a:pt x="339" y="175"/>
                  </a:cubicBezTo>
                  <a:cubicBezTo>
                    <a:pt x="339" y="84"/>
                    <a:pt x="265" y="10"/>
                    <a:pt x="17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3" name="Rectangle 8"/>
            <p:cNvSpPr>
              <a:spLocks noChangeArrowheads="1"/>
            </p:cNvSpPr>
            <p:nvPr/>
          </p:nvSpPr>
          <p:spPr bwMode="auto">
            <a:xfrm>
              <a:off x="2322407" y="2816041"/>
              <a:ext cx="12292" cy="2335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4" name="Rectangle 9"/>
            <p:cNvSpPr>
              <a:spLocks noChangeArrowheads="1"/>
            </p:cNvSpPr>
            <p:nvPr/>
          </p:nvSpPr>
          <p:spPr bwMode="auto">
            <a:xfrm>
              <a:off x="2322407" y="4187699"/>
              <a:ext cx="12292" cy="2384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5" name="Rectangle 10"/>
            <p:cNvSpPr>
              <a:spLocks noChangeArrowheads="1"/>
            </p:cNvSpPr>
            <p:nvPr/>
          </p:nvSpPr>
          <p:spPr bwMode="auto">
            <a:xfrm>
              <a:off x="1525960" y="3612487"/>
              <a:ext cx="238443" cy="1229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2637053" y="2914368"/>
              <a:ext cx="98327" cy="157323"/>
            </a:xfrm>
            <a:custGeom>
              <a:avLst/>
              <a:gdLst>
                <a:gd name="T0" fmla="*/ 4 w 40"/>
                <a:gd name="T1" fmla="*/ 64 h 64"/>
                <a:gd name="T2" fmla="*/ 0 w 40"/>
                <a:gd name="T3" fmla="*/ 60 h 64"/>
                <a:gd name="T4" fmla="*/ 35 w 40"/>
                <a:gd name="T5" fmla="*/ 0 h 64"/>
                <a:gd name="T6" fmla="*/ 40 w 40"/>
                <a:gd name="T7" fmla="*/ 3 h 64"/>
                <a:gd name="T8" fmla="*/ 4 w 40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4">
                  <a:moveTo>
                    <a:pt x="4" y="64"/>
                  </a:moveTo>
                  <a:lnTo>
                    <a:pt x="0" y="60"/>
                  </a:lnTo>
                  <a:lnTo>
                    <a:pt x="35" y="0"/>
                  </a:lnTo>
                  <a:lnTo>
                    <a:pt x="40" y="3"/>
                  </a:lnTo>
                  <a:lnTo>
                    <a:pt x="4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2880411" y="3211807"/>
              <a:ext cx="149949" cy="93410"/>
            </a:xfrm>
            <a:custGeom>
              <a:avLst/>
              <a:gdLst>
                <a:gd name="T0" fmla="*/ 2 w 61"/>
                <a:gd name="T1" fmla="*/ 38 h 38"/>
                <a:gd name="T2" fmla="*/ 0 w 61"/>
                <a:gd name="T3" fmla="*/ 33 h 38"/>
                <a:gd name="T4" fmla="*/ 56 w 61"/>
                <a:gd name="T5" fmla="*/ 0 h 38"/>
                <a:gd name="T6" fmla="*/ 61 w 61"/>
                <a:gd name="T7" fmla="*/ 5 h 38"/>
                <a:gd name="T8" fmla="*/ 2 w 61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8">
                  <a:moveTo>
                    <a:pt x="2" y="38"/>
                  </a:moveTo>
                  <a:lnTo>
                    <a:pt x="0" y="33"/>
                  </a:lnTo>
                  <a:lnTo>
                    <a:pt x="56" y="0"/>
                  </a:lnTo>
                  <a:lnTo>
                    <a:pt x="61" y="5"/>
                  </a:lnTo>
                  <a:lnTo>
                    <a:pt x="2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1916809" y="4170493"/>
              <a:ext cx="98327" cy="149949"/>
            </a:xfrm>
            <a:custGeom>
              <a:avLst/>
              <a:gdLst>
                <a:gd name="T0" fmla="*/ 4 w 40"/>
                <a:gd name="T1" fmla="*/ 61 h 61"/>
                <a:gd name="T2" fmla="*/ 0 w 40"/>
                <a:gd name="T3" fmla="*/ 56 h 61"/>
                <a:gd name="T4" fmla="*/ 35 w 40"/>
                <a:gd name="T5" fmla="*/ 0 h 61"/>
                <a:gd name="T6" fmla="*/ 40 w 40"/>
                <a:gd name="T7" fmla="*/ 2 h 61"/>
                <a:gd name="T8" fmla="*/ 4 w 40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1">
                  <a:moveTo>
                    <a:pt x="4" y="61"/>
                  </a:moveTo>
                  <a:lnTo>
                    <a:pt x="0" y="56"/>
                  </a:lnTo>
                  <a:lnTo>
                    <a:pt x="35" y="0"/>
                  </a:lnTo>
                  <a:lnTo>
                    <a:pt x="40" y="2"/>
                  </a:lnTo>
                  <a:lnTo>
                    <a:pt x="4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1631661" y="3932049"/>
              <a:ext cx="149949" cy="93410"/>
            </a:xfrm>
            <a:custGeom>
              <a:avLst/>
              <a:gdLst>
                <a:gd name="T0" fmla="*/ 2 w 61"/>
                <a:gd name="T1" fmla="*/ 38 h 38"/>
                <a:gd name="T2" fmla="*/ 0 w 61"/>
                <a:gd name="T3" fmla="*/ 35 h 38"/>
                <a:gd name="T4" fmla="*/ 59 w 61"/>
                <a:gd name="T5" fmla="*/ 0 h 38"/>
                <a:gd name="T6" fmla="*/ 61 w 61"/>
                <a:gd name="T7" fmla="*/ 5 h 38"/>
                <a:gd name="T8" fmla="*/ 2 w 61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8">
                  <a:moveTo>
                    <a:pt x="2" y="38"/>
                  </a:moveTo>
                  <a:lnTo>
                    <a:pt x="0" y="35"/>
                  </a:lnTo>
                  <a:lnTo>
                    <a:pt x="59" y="0"/>
                  </a:lnTo>
                  <a:lnTo>
                    <a:pt x="61" y="5"/>
                  </a:lnTo>
                  <a:lnTo>
                    <a:pt x="2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0" name="Freeform 16"/>
            <p:cNvSpPr/>
            <p:nvPr/>
          </p:nvSpPr>
          <p:spPr bwMode="auto">
            <a:xfrm>
              <a:off x="1631661" y="3211807"/>
              <a:ext cx="149949" cy="98327"/>
            </a:xfrm>
            <a:custGeom>
              <a:avLst/>
              <a:gdLst>
                <a:gd name="T0" fmla="*/ 59 w 61"/>
                <a:gd name="T1" fmla="*/ 40 h 40"/>
                <a:gd name="T2" fmla="*/ 0 w 61"/>
                <a:gd name="T3" fmla="*/ 5 h 40"/>
                <a:gd name="T4" fmla="*/ 2 w 61"/>
                <a:gd name="T5" fmla="*/ 0 h 40"/>
                <a:gd name="T6" fmla="*/ 61 w 61"/>
                <a:gd name="T7" fmla="*/ 35 h 40"/>
                <a:gd name="T8" fmla="*/ 59 w 61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40">
                  <a:moveTo>
                    <a:pt x="59" y="40"/>
                  </a:moveTo>
                  <a:lnTo>
                    <a:pt x="0" y="5"/>
                  </a:lnTo>
                  <a:lnTo>
                    <a:pt x="2" y="0"/>
                  </a:lnTo>
                  <a:lnTo>
                    <a:pt x="61" y="35"/>
                  </a:lnTo>
                  <a:lnTo>
                    <a:pt x="59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1" name="Freeform 17"/>
            <p:cNvSpPr/>
            <p:nvPr/>
          </p:nvSpPr>
          <p:spPr bwMode="auto">
            <a:xfrm>
              <a:off x="2880411" y="3932049"/>
              <a:ext cx="145033" cy="93410"/>
            </a:xfrm>
            <a:custGeom>
              <a:avLst/>
              <a:gdLst>
                <a:gd name="T0" fmla="*/ 56 w 59"/>
                <a:gd name="T1" fmla="*/ 38 h 38"/>
                <a:gd name="T2" fmla="*/ 0 w 59"/>
                <a:gd name="T3" fmla="*/ 5 h 38"/>
                <a:gd name="T4" fmla="*/ 2 w 59"/>
                <a:gd name="T5" fmla="*/ 0 h 38"/>
                <a:gd name="T6" fmla="*/ 59 w 59"/>
                <a:gd name="T7" fmla="*/ 35 h 38"/>
                <a:gd name="T8" fmla="*/ 56 w 59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8">
                  <a:moveTo>
                    <a:pt x="56" y="38"/>
                  </a:moveTo>
                  <a:lnTo>
                    <a:pt x="0" y="5"/>
                  </a:lnTo>
                  <a:lnTo>
                    <a:pt x="2" y="0"/>
                  </a:lnTo>
                  <a:lnTo>
                    <a:pt x="59" y="35"/>
                  </a:lnTo>
                  <a:lnTo>
                    <a:pt x="56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2" name="Freeform 18"/>
            <p:cNvSpPr/>
            <p:nvPr/>
          </p:nvSpPr>
          <p:spPr bwMode="auto">
            <a:xfrm>
              <a:off x="2624761" y="4180325"/>
              <a:ext cx="93410" cy="152406"/>
            </a:xfrm>
            <a:custGeom>
              <a:avLst/>
              <a:gdLst>
                <a:gd name="T0" fmla="*/ 33 w 38"/>
                <a:gd name="T1" fmla="*/ 62 h 62"/>
                <a:gd name="T2" fmla="*/ 0 w 38"/>
                <a:gd name="T3" fmla="*/ 3 h 62"/>
                <a:gd name="T4" fmla="*/ 5 w 38"/>
                <a:gd name="T5" fmla="*/ 0 h 62"/>
                <a:gd name="T6" fmla="*/ 38 w 38"/>
                <a:gd name="T7" fmla="*/ 59 h 62"/>
                <a:gd name="T8" fmla="*/ 33 w 38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62">
                  <a:moveTo>
                    <a:pt x="33" y="62"/>
                  </a:moveTo>
                  <a:lnTo>
                    <a:pt x="0" y="3"/>
                  </a:lnTo>
                  <a:lnTo>
                    <a:pt x="5" y="0"/>
                  </a:lnTo>
                  <a:lnTo>
                    <a:pt x="38" y="59"/>
                  </a:lnTo>
                  <a:lnTo>
                    <a:pt x="33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3" name="Freeform 19"/>
            <p:cNvSpPr/>
            <p:nvPr/>
          </p:nvSpPr>
          <p:spPr bwMode="auto">
            <a:xfrm>
              <a:off x="1899602" y="2934033"/>
              <a:ext cx="98327" cy="149949"/>
            </a:xfrm>
            <a:custGeom>
              <a:avLst/>
              <a:gdLst>
                <a:gd name="T0" fmla="*/ 35 w 40"/>
                <a:gd name="T1" fmla="*/ 61 h 61"/>
                <a:gd name="T2" fmla="*/ 0 w 40"/>
                <a:gd name="T3" fmla="*/ 2 h 61"/>
                <a:gd name="T4" fmla="*/ 4 w 40"/>
                <a:gd name="T5" fmla="*/ 0 h 61"/>
                <a:gd name="T6" fmla="*/ 40 w 40"/>
                <a:gd name="T7" fmla="*/ 59 h 61"/>
                <a:gd name="T8" fmla="*/ 35 w 40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1">
                  <a:moveTo>
                    <a:pt x="35" y="61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40" y="59"/>
                  </a:lnTo>
                  <a:lnTo>
                    <a:pt x="35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24" name="Rectangle 10"/>
            <p:cNvSpPr>
              <a:spLocks noChangeArrowheads="1"/>
            </p:cNvSpPr>
            <p:nvPr/>
          </p:nvSpPr>
          <p:spPr bwMode="auto">
            <a:xfrm>
              <a:off x="2935710" y="3612487"/>
              <a:ext cx="238443" cy="1229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  <p:grpSp>
        <p:nvGrpSpPr>
          <p:cNvPr id="29" name="组合 28"/>
          <p:cNvGrpSpPr/>
          <p:nvPr/>
        </p:nvGrpSpPr>
        <p:grpSpPr>
          <a:xfrm rot="1740000">
            <a:off x="1359095" y="2735260"/>
            <a:ext cx="652646" cy="79277"/>
            <a:chOff x="2275701" y="3565783"/>
            <a:chExt cx="870194" cy="105702"/>
          </a:xfrm>
          <a:solidFill>
            <a:srgbClr val="41514E"/>
          </a:solidFill>
        </p:grpSpPr>
        <p:sp>
          <p:nvSpPr>
            <p:cNvPr id="30" name="Rectangle 11"/>
            <p:cNvSpPr>
              <a:spLocks noChangeArrowheads="1"/>
            </p:cNvSpPr>
            <p:nvPr/>
          </p:nvSpPr>
          <p:spPr bwMode="auto">
            <a:xfrm>
              <a:off x="2897619" y="3612487"/>
              <a:ext cx="238443" cy="1229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31" name="Rectangle 20"/>
            <p:cNvSpPr>
              <a:spLocks noChangeArrowheads="1"/>
            </p:cNvSpPr>
            <p:nvPr/>
          </p:nvSpPr>
          <p:spPr bwMode="auto">
            <a:xfrm>
              <a:off x="2327324" y="3612487"/>
              <a:ext cx="818571" cy="221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32" name="Oval 21"/>
            <p:cNvSpPr>
              <a:spLocks noChangeArrowheads="1"/>
            </p:cNvSpPr>
            <p:nvPr/>
          </p:nvSpPr>
          <p:spPr bwMode="auto">
            <a:xfrm>
              <a:off x="2275701" y="3565783"/>
              <a:ext cx="105702" cy="10570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  <p:grpSp>
        <p:nvGrpSpPr>
          <p:cNvPr id="33" name="组合 32"/>
          <p:cNvGrpSpPr/>
          <p:nvPr/>
        </p:nvGrpSpPr>
        <p:grpSpPr>
          <a:xfrm rot="18000000">
            <a:off x="1246667" y="2332467"/>
            <a:ext cx="652646" cy="79277"/>
            <a:chOff x="2275701" y="3565783"/>
            <a:chExt cx="870194" cy="105702"/>
          </a:xfrm>
          <a:solidFill>
            <a:srgbClr val="41514E"/>
          </a:solidFill>
        </p:grpSpPr>
        <p:sp>
          <p:nvSpPr>
            <p:cNvPr id="34" name="Rectangle 11"/>
            <p:cNvSpPr>
              <a:spLocks noChangeArrowheads="1"/>
            </p:cNvSpPr>
            <p:nvPr/>
          </p:nvSpPr>
          <p:spPr bwMode="auto">
            <a:xfrm>
              <a:off x="2897619" y="3612487"/>
              <a:ext cx="238443" cy="1229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35" name="Rectangle 20"/>
            <p:cNvSpPr>
              <a:spLocks noChangeArrowheads="1"/>
            </p:cNvSpPr>
            <p:nvPr/>
          </p:nvSpPr>
          <p:spPr bwMode="auto">
            <a:xfrm>
              <a:off x="2327324" y="3612487"/>
              <a:ext cx="818571" cy="221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36" name="Oval 21"/>
            <p:cNvSpPr>
              <a:spLocks noChangeArrowheads="1"/>
            </p:cNvSpPr>
            <p:nvPr/>
          </p:nvSpPr>
          <p:spPr bwMode="auto">
            <a:xfrm>
              <a:off x="2275701" y="3565783"/>
              <a:ext cx="105702" cy="10570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390006" y="2589334"/>
            <a:ext cx="652646" cy="79277"/>
            <a:chOff x="2275701" y="3565783"/>
            <a:chExt cx="870194" cy="105702"/>
          </a:xfrm>
          <a:solidFill>
            <a:srgbClr val="41514E"/>
          </a:solidFill>
        </p:grpSpPr>
        <p:sp>
          <p:nvSpPr>
            <p:cNvPr id="38" name="Rectangle 11"/>
            <p:cNvSpPr>
              <a:spLocks noChangeArrowheads="1"/>
            </p:cNvSpPr>
            <p:nvPr/>
          </p:nvSpPr>
          <p:spPr bwMode="auto">
            <a:xfrm>
              <a:off x="2897619" y="3612487"/>
              <a:ext cx="238443" cy="1229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39" name="Rectangle 20"/>
            <p:cNvSpPr>
              <a:spLocks noChangeArrowheads="1"/>
            </p:cNvSpPr>
            <p:nvPr/>
          </p:nvSpPr>
          <p:spPr bwMode="auto">
            <a:xfrm>
              <a:off x="2327324" y="3612487"/>
              <a:ext cx="818571" cy="221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40" name="Oval 21"/>
            <p:cNvSpPr>
              <a:spLocks noChangeArrowheads="1"/>
            </p:cNvSpPr>
            <p:nvPr/>
          </p:nvSpPr>
          <p:spPr bwMode="auto">
            <a:xfrm>
              <a:off x="2275701" y="3565783"/>
              <a:ext cx="105702" cy="10570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</p:grpSp>
      <p:sp>
        <p:nvSpPr>
          <p:cNvPr id="41" name="TextBox 39"/>
          <p:cNvSpPr txBox="1"/>
          <p:nvPr/>
        </p:nvSpPr>
        <p:spPr>
          <a:xfrm>
            <a:off x="1123858" y="3583633"/>
            <a:ext cx="640080" cy="36830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1800" dirty="0"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收录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4163224" y="1121709"/>
            <a:ext cx="2894929" cy="330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通道             线上可见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生效比例        </a:t>
            </a:r>
          </a:p>
        </p:txBody>
      </p:sp>
      <p:cxnSp>
        <p:nvCxnSpPr>
          <p:cNvPr id="46" name="直接连接符 45"/>
          <p:cNvCxnSpPr/>
          <p:nvPr/>
        </p:nvCxnSpPr>
        <p:spPr>
          <a:xfrm flipV="1">
            <a:off x="1795858" y="1780075"/>
            <a:ext cx="237083" cy="206297"/>
          </a:xfrm>
          <a:prstGeom prst="line">
            <a:avLst/>
          </a:prstGeom>
          <a:ln>
            <a:solidFill>
              <a:srgbClr val="4151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2032941" y="1780075"/>
            <a:ext cx="1084980" cy="0"/>
          </a:xfrm>
          <a:prstGeom prst="line">
            <a:avLst/>
          </a:prstGeom>
          <a:ln>
            <a:solidFill>
              <a:srgbClr val="4151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51"/>
          <p:cNvSpPr txBox="1"/>
          <p:nvPr/>
        </p:nvSpPr>
        <p:spPr>
          <a:xfrm>
            <a:off x="4114329" y="1592580"/>
            <a:ext cx="3028950" cy="300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rPr>
              <a:t>原创接口             </a:t>
            </a:r>
            <a:r>
              <a:rPr lang="en-US" altLang="zh-CN" sz="1050">
                <a:latin typeface="微软雅黑" panose="020B0503020204020204" pitchFamily="34" charset="-122"/>
                <a:ea typeface="微软雅黑" panose="020B0503020204020204" pitchFamily="34" charset="-122"/>
              </a:rPr>
              <a:t>10min 	      </a:t>
            </a:r>
            <a:r>
              <a:rPr lang="en-US" sz="1050"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</a:p>
        </p:txBody>
      </p:sp>
      <p:sp>
        <p:nvSpPr>
          <p:cNvPr id="49" name="TextBox 52"/>
          <p:cNvSpPr txBox="1"/>
          <p:nvPr/>
        </p:nvSpPr>
        <p:spPr>
          <a:xfrm>
            <a:off x="3169503" y="1585062"/>
            <a:ext cx="944880" cy="321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</a:rPr>
              <a:t>原创资源</a:t>
            </a:r>
          </a:p>
        </p:txBody>
      </p:sp>
      <p:cxnSp>
        <p:nvCxnSpPr>
          <p:cNvPr id="50" name="直接连接符 49"/>
          <p:cNvCxnSpPr/>
          <p:nvPr/>
        </p:nvCxnSpPr>
        <p:spPr>
          <a:xfrm>
            <a:off x="2116485" y="2650683"/>
            <a:ext cx="1020486" cy="0"/>
          </a:xfrm>
          <a:prstGeom prst="line">
            <a:avLst/>
          </a:prstGeom>
          <a:ln>
            <a:solidFill>
              <a:srgbClr val="4151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7"/>
          <p:cNvSpPr txBox="1"/>
          <p:nvPr/>
        </p:nvSpPr>
        <p:spPr>
          <a:xfrm>
            <a:off x="4114329" y="2540635"/>
            <a:ext cx="3028950" cy="300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rPr>
              <a:t>实时接口              </a:t>
            </a:r>
            <a:r>
              <a:rPr lang="en-US" altLang="zh-CN" sz="1050">
                <a:latin typeface="微软雅黑" panose="020B0503020204020204" pitchFamily="34" charset="-122"/>
                <a:ea typeface="微软雅黑" panose="020B0503020204020204" pitchFamily="34" charset="-122"/>
              </a:rPr>
              <a:t>30min(max)           79.3%</a:t>
            </a:r>
          </a:p>
        </p:txBody>
      </p:sp>
      <p:sp>
        <p:nvSpPr>
          <p:cNvPr id="52" name="TextBox 58"/>
          <p:cNvSpPr txBox="1"/>
          <p:nvPr/>
        </p:nvSpPr>
        <p:spPr>
          <a:xfrm>
            <a:off x="3188553" y="2531870"/>
            <a:ext cx="944880" cy="321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</a:rPr>
              <a:t>重要资源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2034540" y="2991485"/>
            <a:ext cx="533400" cy="644525"/>
          </a:xfrm>
          <a:prstGeom prst="line">
            <a:avLst/>
          </a:prstGeom>
          <a:ln>
            <a:solidFill>
              <a:srgbClr val="4151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V="1">
            <a:off x="2537460" y="3616325"/>
            <a:ext cx="599440" cy="7620"/>
          </a:xfrm>
          <a:prstGeom prst="line">
            <a:avLst/>
          </a:prstGeom>
          <a:ln>
            <a:solidFill>
              <a:srgbClr val="4151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67"/>
          <p:cNvSpPr txBox="1"/>
          <p:nvPr/>
        </p:nvSpPr>
        <p:spPr>
          <a:xfrm>
            <a:off x="4114329" y="3476496"/>
            <a:ext cx="2894929" cy="300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rPr>
              <a:t>快速接口               </a:t>
            </a:r>
            <a:r>
              <a:rPr lang="en-US" altLang="zh-CN" sz="1050">
                <a:latin typeface="微软雅黑" panose="020B0503020204020204" pitchFamily="34" charset="-122"/>
                <a:ea typeface="微软雅黑" panose="020B0503020204020204" pitchFamily="34" charset="-122"/>
              </a:rPr>
              <a:t>24h                       85%</a:t>
            </a:r>
          </a:p>
        </p:txBody>
      </p:sp>
      <p:sp>
        <p:nvSpPr>
          <p:cNvPr id="56" name="TextBox 68"/>
          <p:cNvSpPr txBox="1"/>
          <p:nvPr/>
        </p:nvSpPr>
        <p:spPr>
          <a:xfrm>
            <a:off x="3169503" y="3485329"/>
            <a:ext cx="944880" cy="321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</a:rPr>
              <a:t>新增资源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l="15478" t="2825"/>
          <a:stretch>
            <a:fillRect/>
          </a:stretch>
        </p:blipFill>
        <p:spPr>
          <a:xfrm>
            <a:off x="6981825" y="877570"/>
            <a:ext cx="2077085" cy="1092200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4"/>
          <a:srcRect r="4297" b="3137"/>
          <a:stretch>
            <a:fillRect/>
          </a:stretch>
        </p:blipFill>
        <p:spPr>
          <a:xfrm>
            <a:off x="6981825" y="2004695"/>
            <a:ext cx="1923415" cy="1097915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5"/>
          <a:srcRect r="2812" b="2336"/>
          <a:stretch>
            <a:fillRect/>
          </a:stretch>
        </p:blipFill>
        <p:spPr>
          <a:xfrm>
            <a:off x="6981825" y="3320415"/>
            <a:ext cx="1953260" cy="10883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49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49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49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88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309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809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94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47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97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47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3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1" grpId="0"/>
      <p:bldP spid="44" grpId="0"/>
      <p:bldP spid="48" grpId="0"/>
      <p:bldP spid="49" grpId="0"/>
      <p:bldP spid="51" grpId="0"/>
      <p:bldP spid="52" grpId="0"/>
      <p:bldP spid="55" grpId="0"/>
      <p:bldP spid="56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1011</Words>
  <Application>Microsoft Office PowerPoint</Application>
  <PresentationFormat>全屏显示(16:9)</PresentationFormat>
  <Paragraphs>193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Chelsea</vt:lpstr>
      <vt:lpstr>等线</vt:lpstr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kk</dc:creator>
  <cp:lastModifiedBy>tuiedu</cp:lastModifiedBy>
  <cp:revision>18</cp:revision>
  <dcterms:created xsi:type="dcterms:W3CDTF">2016-08-09T01:56:00Z</dcterms:created>
  <dcterms:modified xsi:type="dcterms:W3CDTF">2018-08-25T04:00:01Z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